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46"/>
  </p:notesMasterIdLst>
  <p:sldIdLst>
    <p:sldId id="295" r:id="rId3"/>
    <p:sldId id="380" r:id="rId4"/>
    <p:sldId id="372" r:id="rId5"/>
    <p:sldId id="340" r:id="rId6"/>
    <p:sldId id="373" r:id="rId7"/>
    <p:sldId id="374" r:id="rId8"/>
    <p:sldId id="298" r:id="rId9"/>
    <p:sldId id="381" r:id="rId10"/>
    <p:sldId id="356" r:id="rId11"/>
    <p:sldId id="393" r:id="rId12"/>
    <p:sldId id="395" r:id="rId13"/>
    <p:sldId id="375" r:id="rId14"/>
    <p:sldId id="394" r:id="rId15"/>
    <p:sldId id="378" r:id="rId16"/>
    <p:sldId id="377" r:id="rId17"/>
    <p:sldId id="370" r:id="rId18"/>
    <p:sldId id="358" r:id="rId19"/>
    <p:sldId id="391" r:id="rId20"/>
    <p:sldId id="392" r:id="rId21"/>
    <p:sldId id="309" r:id="rId22"/>
    <p:sldId id="382" r:id="rId23"/>
    <p:sldId id="390" r:id="rId24"/>
    <p:sldId id="359" r:id="rId25"/>
    <p:sldId id="379" r:id="rId26"/>
    <p:sldId id="361" r:id="rId27"/>
    <p:sldId id="362" r:id="rId28"/>
    <p:sldId id="303" r:id="rId29"/>
    <p:sldId id="310" r:id="rId30"/>
    <p:sldId id="383" r:id="rId31"/>
    <p:sldId id="363" r:id="rId32"/>
    <p:sldId id="324" r:id="rId33"/>
    <p:sldId id="327" r:id="rId34"/>
    <p:sldId id="328" r:id="rId35"/>
    <p:sldId id="355" r:id="rId36"/>
    <p:sldId id="385" r:id="rId37"/>
    <p:sldId id="387" r:id="rId38"/>
    <p:sldId id="384" r:id="rId39"/>
    <p:sldId id="350" r:id="rId40"/>
    <p:sldId id="321" r:id="rId41"/>
    <p:sldId id="389" r:id="rId42"/>
    <p:sldId id="322" r:id="rId43"/>
    <p:sldId id="329" r:id="rId44"/>
    <p:sldId id="354"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8D8F6D-102D-4EEF-94CF-5CE7CDD603E7}" v="20" dt="2024-01-10T13:15:09.9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265" autoAdjust="0"/>
    <p:restoredTop sz="81046" autoAdjust="0"/>
  </p:normalViewPr>
  <p:slideViewPr>
    <p:cSldViewPr snapToGrid="0" snapToObjects="1">
      <p:cViewPr varScale="1">
        <p:scale>
          <a:sx n="67" d="100"/>
          <a:sy n="67" d="100"/>
        </p:scale>
        <p:origin x="1325" y="4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619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pert Gibson" userId="b5c5419212f76b79" providerId="LiveId" clId="{D98D8F6D-102D-4EEF-94CF-5CE7CDD603E7}"/>
    <pc:docChg chg="custSel addSld modSld sldOrd">
      <pc:chgData name="Rupert Gibson" userId="b5c5419212f76b79" providerId="LiveId" clId="{D98D8F6D-102D-4EEF-94CF-5CE7CDD603E7}" dt="2024-01-10T13:15:09.928" v="708" actId="20577"/>
      <pc:docMkLst>
        <pc:docMk/>
      </pc:docMkLst>
      <pc:sldChg chg="addSp delSp modSp mod">
        <pc:chgData name="Rupert Gibson" userId="b5c5419212f76b79" providerId="LiveId" clId="{D98D8F6D-102D-4EEF-94CF-5CE7CDD603E7}" dt="2024-01-10T13:08:33.595" v="692" actId="1076"/>
        <pc:sldMkLst>
          <pc:docMk/>
          <pc:sldMk cId="2078503898" sldId="303"/>
        </pc:sldMkLst>
        <pc:spChg chg="mod">
          <ac:chgData name="Rupert Gibson" userId="b5c5419212f76b79" providerId="LiveId" clId="{D98D8F6D-102D-4EEF-94CF-5CE7CDD603E7}" dt="2024-01-10T13:08:12.282" v="689" actId="20577"/>
          <ac:spMkLst>
            <pc:docMk/>
            <pc:sldMk cId="2078503898" sldId="303"/>
            <ac:spMk id="3" creationId="{00000000-0000-0000-0000-000000000000}"/>
          </ac:spMkLst>
        </pc:spChg>
        <pc:picChg chg="add del mod">
          <ac:chgData name="Rupert Gibson" userId="b5c5419212f76b79" providerId="LiveId" clId="{D98D8F6D-102D-4EEF-94CF-5CE7CDD603E7}" dt="2024-01-10T13:07:25.134" v="674" actId="478"/>
          <ac:picMkLst>
            <pc:docMk/>
            <pc:sldMk cId="2078503898" sldId="303"/>
            <ac:picMk id="7" creationId="{5EF26C53-12AF-A880-0C58-5E388AC23288}"/>
          </ac:picMkLst>
        </pc:picChg>
        <pc:picChg chg="add del mod">
          <ac:chgData name="Rupert Gibson" userId="b5c5419212f76b79" providerId="LiveId" clId="{D98D8F6D-102D-4EEF-94CF-5CE7CDD603E7}" dt="2024-01-10T13:07:25.134" v="674" actId="478"/>
          <ac:picMkLst>
            <pc:docMk/>
            <pc:sldMk cId="2078503898" sldId="303"/>
            <ac:picMk id="9" creationId="{6F6EAE24-88A5-88A5-9FC2-5508705A5E95}"/>
          </ac:picMkLst>
        </pc:picChg>
        <pc:picChg chg="add mod">
          <ac:chgData name="Rupert Gibson" userId="b5c5419212f76b79" providerId="LiveId" clId="{D98D8F6D-102D-4EEF-94CF-5CE7CDD603E7}" dt="2024-01-10T13:08:07.236" v="687" actId="1038"/>
          <ac:picMkLst>
            <pc:docMk/>
            <pc:sldMk cId="2078503898" sldId="303"/>
            <ac:picMk id="11" creationId="{B299EDB6-DF12-1ACA-DCA8-745013B2455B}"/>
          </ac:picMkLst>
        </pc:picChg>
        <pc:picChg chg="add mod">
          <ac:chgData name="Rupert Gibson" userId="b5c5419212f76b79" providerId="LiveId" clId="{D98D8F6D-102D-4EEF-94CF-5CE7CDD603E7}" dt="2024-01-10T13:08:33.595" v="692" actId="1076"/>
          <ac:picMkLst>
            <pc:docMk/>
            <pc:sldMk cId="2078503898" sldId="303"/>
            <ac:picMk id="13" creationId="{469B613F-D5B0-E258-CDC2-DCD86B4946AA}"/>
          </ac:picMkLst>
        </pc:picChg>
      </pc:sldChg>
      <pc:sldChg chg="mod ord modShow">
        <pc:chgData name="Rupert Gibson" userId="b5c5419212f76b79" providerId="LiveId" clId="{D98D8F6D-102D-4EEF-94CF-5CE7CDD603E7}" dt="2024-01-10T12:44:50.921" v="568" actId="729"/>
        <pc:sldMkLst>
          <pc:docMk/>
          <pc:sldMk cId="1387099613" sldId="309"/>
        </pc:sldMkLst>
      </pc:sldChg>
      <pc:sldChg chg="mod modShow">
        <pc:chgData name="Rupert Gibson" userId="b5c5419212f76b79" providerId="LiveId" clId="{D98D8F6D-102D-4EEF-94CF-5CE7CDD603E7}" dt="2024-01-10T11:46:21.432" v="94" actId="729"/>
        <pc:sldMkLst>
          <pc:docMk/>
          <pc:sldMk cId="845990768" sldId="324"/>
        </pc:sldMkLst>
      </pc:sldChg>
      <pc:sldChg chg="mod modShow">
        <pc:chgData name="Rupert Gibson" userId="b5c5419212f76b79" providerId="LiveId" clId="{D98D8F6D-102D-4EEF-94CF-5CE7CDD603E7}" dt="2024-01-10T11:47:06.896" v="95" actId="729"/>
        <pc:sldMkLst>
          <pc:docMk/>
          <pc:sldMk cId="434556746" sldId="327"/>
        </pc:sldMkLst>
      </pc:sldChg>
      <pc:sldChg chg="modSp mod">
        <pc:chgData name="Rupert Gibson" userId="b5c5419212f76b79" providerId="LiveId" clId="{D98D8F6D-102D-4EEF-94CF-5CE7CDD603E7}" dt="2024-01-10T11:48:01.499" v="106" actId="20577"/>
        <pc:sldMkLst>
          <pc:docMk/>
          <pc:sldMk cId="2004237743" sldId="329"/>
        </pc:sldMkLst>
        <pc:spChg chg="mod">
          <ac:chgData name="Rupert Gibson" userId="b5c5419212f76b79" providerId="LiveId" clId="{D98D8F6D-102D-4EEF-94CF-5CE7CDD603E7}" dt="2024-01-10T11:48:01.499" v="106" actId="20577"/>
          <ac:spMkLst>
            <pc:docMk/>
            <pc:sldMk cId="2004237743" sldId="329"/>
            <ac:spMk id="3" creationId="{00000000-0000-0000-0000-000000000000}"/>
          </ac:spMkLst>
        </pc:spChg>
      </pc:sldChg>
      <pc:sldChg chg="modSp mod">
        <pc:chgData name="Rupert Gibson" userId="b5c5419212f76b79" providerId="LiveId" clId="{D98D8F6D-102D-4EEF-94CF-5CE7CDD603E7}" dt="2024-01-10T12:11:50.026" v="262" actId="403"/>
        <pc:sldMkLst>
          <pc:docMk/>
          <pc:sldMk cId="2113168705" sldId="340"/>
        </pc:sldMkLst>
        <pc:spChg chg="mod">
          <ac:chgData name="Rupert Gibson" userId="b5c5419212f76b79" providerId="LiveId" clId="{D98D8F6D-102D-4EEF-94CF-5CE7CDD603E7}" dt="2024-01-10T12:11:50.026" v="262" actId="403"/>
          <ac:spMkLst>
            <pc:docMk/>
            <pc:sldMk cId="2113168705" sldId="340"/>
            <ac:spMk id="3" creationId="{00000000-0000-0000-0000-000000000000}"/>
          </ac:spMkLst>
        </pc:spChg>
      </pc:sldChg>
      <pc:sldChg chg="ord">
        <pc:chgData name="Rupert Gibson" userId="b5c5419212f76b79" providerId="LiveId" clId="{D98D8F6D-102D-4EEF-94CF-5CE7CDD603E7}" dt="2024-01-10T13:05:15.673" v="570"/>
        <pc:sldMkLst>
          <pc:docMk/>
          <pc:sldMk cId="279747935" sldId="350"/>
        </pc:sldMkLst>
      </pc:sldChg>
      <pc:sldChg chg="modSp">
        <pc:chgData name="Rupert Gibson" userId="b5c5419212f76b79" providerId="LiveId" clId="{D98D8F6D-102D-4EEF-94CF-5CE7CDD603E7}" dt="2024-01-10T13:15:09.928" v="708" actId="20577"/>
        <pc:sldMkLst>
          <pc:docMk/>
          <pc:sldMk cId="196120343" sldId="358"/>
        </pc:sldMkLst>
        <pc:spChg chg="mod">
          <ac:chgData name="Rupert Gibson" userId="b5c5419212f76b79" providerId="LiveId" clId="{D98D8F6D-102D-4EEF-94CF-5CE7CDD603E7}" dt="2024-01-10T13:15:09.928" v="708" actId="20577"/>
          <ac:spMkLst>
            <pc:docMk/>
            <pc:sldMk cId="196120343" sldId="358"/>
            <ac:spMk id="9" creationId="{00000000-0000-0000-0000-000000000000}"/>
          </ac:spMkLst>
        </pc:spChg>
      </pc:sldChg>
      <pc:sldChg chg="mod modShow">
        <pc:chgData name="Rupert Gibson" userId="b5c5419212f76b79" providerId="LiveId" clId="{D98D8F6D-102D-4EEF-94CF-5CE7CDD603E7}" dt="2024-01-10T11:46:18.608" v="93" actId="729"/>
        <pc:sldMkLst>
          <pc:docMk/>
          <pc:sldMk cId="2615221568" sldId="363"/>
        </pc:sldMkLst>
      </pc:sldChg>
      <pc:sldChg chg="modSp mod">
        <pc:chgData name="Rupert Gibson" userId="b5c5419212f76b79" providerId="LiveId" clId="{D98D8F6D-102D-4EEF-94CF-5CE7CDD603E7}" dt="2024-01-10T12:41:12.102" v="564" actId="20577"/>
        <pc:sldMkLst>
          <pc:docMk/>
          <pc:sldMk cId="3147881291" sldId="370"/>
        </pc:sldMkLst>
        <pc:spChg chg="mod">
          <ac:chgData name="Rupert Gibson" userId="b5c5419212f76b79" providerId="LiveId" clId="{D98D8F6D-102D-4EEF-94CF-5CE7CDD603E7}" dt="2024-01-10T12:41:12.102" v="564" actId="20577"/>
          <ac:spMkLst>
            <pc:docMk/>
            <pc:sldMk cId="3147881291" sldId="370"/>
            <ac:spMk id="3" creationId="{00000000-0000-0000-0000-000000000000}"/>
          </ac:spMkLst>
        </pc:spChg>
      </pc:sldChg>
      <pc:sldChg chg="addSp delSp modSp mod ord modShow">
        <pc:chgData name="Rupert Gibson" userId="b5c5419212f76b79" providerId="LiveId" clId="{D98D8F6D-102D-4EEF-94CF-5CE7CDD603E7}" dt="2024-01-10T12:14:04.710" v="382" actId="14100"/>
        <pc:sldMkLst>
          <pc:docMk/>
          <pc:sldMk cId="2113168705" sldId="373"/>
        </pc:sldMkLst>
        <pc:spChg chg="add del mod">
          <ac:chgData name="Rupert Gibson" userId="b5c5419212f76b79" providerId="LiveId" clId="{D98D8F6D-102D-4EEF-94CF-5CE7CDD603E7}" dt="2024-01-10T12:12:57.942" v="268" actId="22"/>
          <ac:spMkLst>
            <pc:docMk/>
            <pc:sldMk cId="2113168705" sldId="373"/>
            <ac:spMk id="3" creationId="{77095AE0-917E-B286-0473-4C13B8B68ED0}"/>
          </ac:spMkLst>
        </pc:spChg>
        <pc:spChg chg="mod">
          <ac:chgData name="Rupert Gibson" userId="b5c5419212f76b79" providerId="LiveId" clId="{D98D8F6D-102D-4EEF-94CF-5CE7CDD603E7}" dt="2024-01-10T12:13:45.663" v="379" actId="6549"/>
          <ac:spMkLst>
            <pc:docMk/>
            <pc:sldMk cId="2113168705" sldId="373"/>
            <ac:spMk id="6" creationId="{00000000-0000-0000-0000-000000000000}"/>
          </ac:spMkLst>
        </pc:spChg>
        <pc:picChg chg="add mod ord">
          <ac:chgData name="Rupert Gibson" userId="b5c5419212f76b79" providerId="LiveId" clId="{D98D8F6D-102D-4EEF-94CF-5CE7CDD603E7}" dt="2024-01-10T12:14:04.710" v="382" actId="14100"/>
          <ac:picMkLst>
            <pc:docMk/>
            <pc:sldMk cId="2113168705" sldId="373"/>
            <ac:picMk id="7" creationId="{95251EB2-F8F4-709E-ABF6-0EC081ACD2E4}"/>
          </ac:picMkLst>
        </pc:picChg>
        <pc:picChg chg="del">
          <ac:chgData name="Rupert Gibson" userId="b5c5419212f76b79" providerId="LiveId" clId="{D98D8F6D-102D-4EEF-94CF-5CE7CDD603E7}" dt="2024-01-10T12:12:30.078" v="267" actId="478"/>
          <ac:picMkLst>
            <pc:docMk/>
            <pc:sldMk cId="2113168705" sldId="373"/>
            <ac:picMk id="2050" creationId="{00000000-0000-0000-0000-000000000000}"/>
          </ac:picMkLst>
        </pc:picChg>
      </pc:sldChg>
      <pc:sldChg chg="addSp delSp modSp mod ord modShow">
        <pc:chgData name="Rupert Gibson" userId="b5c5419212f76b79" providerId="LiveId" clId="{D98D8F6D-102D-4EEF-94CF-5CE7CDD603E7}" dt="2024-01-10T12:15:49.832" v="503" actId="729"/>
        <pc:sldMkLst>
          <pc:docMk/>
          <pc:sldMk cId="2113168705" sldId="374"/>
        </pc:sldMkLst>
        <pc:spChg chg="add del mod">
          <ac:chgData name="Rupert Gibson" userId="b5c5419212f76b79" providerId="LiveId" clId="{D98D8F6D-102D-4EEF-94CF-5CE7CDD603E7}" dt="2024-01-10T12:14:54.167" v="384" actId="22"/>
          <ac:spMkLst>
            <pc:docMk/>
            <pc:sldMk cId="2113168705" sldId="374"/>
            <ac:spMk id="3" creationId="{68A856B0-5D35-6EF9-60AE-8CDF02C65F58}"/>
          </ac:spMkLst>
        </pc:spChg>
        <pc:spChg chg="mod">
          <ac:chgData name="Rupert Gibson" userId="b5c5419212f76b79" providerId="LiveId" clId="{D98D8F6D-102D-4EEF-94CF-5CE7CDD603E7}" dt="2024-01-10T12:15:27.174" v="498" actId="20577"/>
          <ac:spMkLst>
            <pc:docMk/>
            <pc:sldMk cId="2113168705" sldId="374"/>
            <ac:spMk id="6" creationId="{00000000-0000-0000-0000-000000000000}"/>
          </ac:spMkLst>
        </pc:spChg>
        <pc:picChg chg="add mod ord">
          <ac:chgData name="Rupert Gibson" userId="b5c5419212f76b79" providerId="LiveId" clId="{D98D8F6D-102D-4EEF-94CF-5CE7CDD603E7}" dt="2024-01-10T12:15:40.743" v="502" actId="1037"/>
          <ac:picMkLst>
            <pc:docMk/>
            <pc:sldMk cId="2113168705" sldId="374"/>
            <ac:picMk id="7" creationId="{6AE1B635-9E87-9C1A-8F0B-72954235D18C}"/>
          </ac:picMkLst>
        </pc:picChg>
        <pc:picChg chg="del">
          <ac:chgData name="Rupert Gibson" userId="b5c5419212f76b79" providerId="LiveId" clId="{D98D8F6D-102D-4EEF-94CF-5CE7CDD603E7}" dt="2024-01-10T12:14:32.031" v="383" actId="478"/>
          <ac:picMkLst>
            <pc:docMk/>
            <pc:sldMk cId="2113168705" sldId="374"/>
            <ac:picMk id="3074" creationId="{00000000-0000-0000-0000-000000000000}"/>
          </ac:picMkLst>
        </pc:picChg>
      </pc:sldChg>
      <pc:sldChg chg="ord">
        <pc:chgData name="Rupert Gibson" userId="b5c5419212f76b79" providerId="LiveId" clId="{D98D8F6D-102D-4EEF-94CF-5CE7CDD603E7}" dt="2024-01-10T12:18:03.732" v="538"/>
        <pc:sldMkLst>
          <pc:docMk/>
          <pc:sldMk cId="2113168705" sldId="375"/>
        </pc:sldMkLst>
      </pc:sldChg>
      <pc:sldChg chg="mod modShow">
        <pc:chgData name="Rupert Gibson" userId="b5c5419212f76b79" providerId="LiveId" clId="{D98D8F6D-102D-4EEF-94CF-5CE7CDD603E7}" dt="2024-01-10T11:44:21.444" v="91" actId="729"/>
        <pc:sldMkLst>
          <pc:docMk/>
          <pc:sldMk cId="1587337926" sldId="377"/>
        </pc:sldMkLst>
      </pc:sldChg>
      <pc:sldChg chg="mod modShow">
        <pc:chgData name="Rupert Gibson" userId="b5c5419212f76b79" providerId="LiveId" clId="{D98D8F6D-102D-4EEF-94CF-5CE7CDD603E7}" dt="2024-01-10T11:44:18.177" v="90" actId="729"/>
        <pc:sldMkLst>
          <pc:docMk/>
          <pc:sldMk cId="44402643" sldId="378"/>
        </pc:sldMkLst>
      </pc:sldChg>
      <pc:sldChg chg="mod modShow">
        <pc:chgData name="Rupert Gibson" userId="b5c5419212f76b79" providerId="LiveId" clId="{D98D8F6D-102D-4EEF-94CF-5CE7CDD603E7}" dt="2024-01-10T12:43:19.154" v="565" actId="729"/>
        <pc:sldMkLst>
          <pc:docMk/>
          <pc:sldMk cId="2236172913" sldId="379"/>
        </pc:sldMkLst>
      </pc:sldChg>
      <pc:sldChg chg="modSp mod modShow">
        <pc:chgData name="Rupert Gibson" userId="b5c5419212f76b79" providerId="LiveId" clId="{D98D8F6D-102D-4EEF-94CF-5CE7CDD603E7}" dt="2024-01-10T12:17:27.513" v="536" actId="20577"/>
        <pc:sldMkLst>
          <pc:docMk/>
          <pc:sldMk cId="2113168705" sldId="381"/>
        </pc:sldMkLst>
        <pc:spChg chg="mod">
          <ac:chgData name="Rupert Gibson" userId="b5c5419212f76b79" providerId="LiveId" clId="{D98D8F6D-102D-4EEF-94CF-5CE7CDD603E7}" dt="2024-01-10T12:17:27.513" v="536" actId="20577"/>
          <ac:spMkLst>
            <pc:docMk/>
            <pc:sldMk cId="2113168705" sldId="381"/>
            <ac:spMk id="2" creationId="{00000000-0000-0000-0000-000000000000}"/>
          </ac:spMkLst>
        </pc:spChg>
      </pc:sldChg>
      <pc:sldChg chg="modSp">
        <pc:chgData name="Rupert Gibson" userId="b5c5419212f76b79" providerId="LiveId" clId="{D98D8F6D-102D-4EEF-94CF-5CE7CDD603E7}" dt="2024-01-10T11:45:57.034" v="92" actId="400"/>
        <pc:sldMkLst>
          <pc:docMk/>
          <pc:sldMk cId="1523802829" sldId="383"/>
        </pc:sldMkLst>
        <pc:spChg chg="mod">
          <ac:chgData name="Rupert Gibson" userId="b5c5419212f76b79" providerId="LiveId" clId="{D98D8F6D-102D-4EEF-94CF-5CE7CDD603E7}" dt="2024-01-10T11:45:57.034" v="92" actId="400"/>
          <ac:spMkLst>
            <pc:docMk/>
            <pc:sldMk cId="1523802829" sldId="383"/>
            <ac:spMk id="3" creationId="{00000000-0000-0000-0000-000000000000}"/>
          </ac:spMkLst>
        </pc:spChg>
      </pc:sldChg>
      <pc:sldChg chg="modSp mod">
        <pc:chgData name="Rupert Gibson" userId="b5c5419212f76b79" providerId="LiveId" clId="{D98D8F6D-102D-4EEF-94CF-5CE7CDD603E7}" dt="2024-01-10T12:19:15.478" v="546" actId="313"/>
        <pc:sldMkLst>
          <pc:docMk/>
          <pc:sldMk cId="0" sldId="391"/>
        </pc:sldMkLst>
        <pc:spChg chg="mod">
          <ac:chgData name="Rupert Gibson" userId="b5c5419212f76b79" providerId="LiveId" clId="{D98D8F6D-102D-4EEF-94CF-5CE7CDD603E7}" dt="2024-01-10T12:19:15.478" v="546" actId="313"/>
          <ac:spMkLst>
            <pc:docMk/>
            <pc:sldMk cId="0" sldId="391"/>
            <ac:spMk id="3" creationId="{00000000-0000-0000-0000-000000000000}"/>
          </ac:spMkLst>
        </pc:spChg>
      </pc:sldChg>
      <pc:sldChg chg="modSp mod">
        <pc:chgData name="Rupert Gibson" userId="b5c5419212f76b79" providerId="LiveId" clId="{D98D8F6D-102D-4EEF-94CF-5CE7CDD603E7}" dt="2024-01-10T11:57:38.070" v="230" actId="20577"/>
        <pc:sldMkLst>
          <pc:docMk/>
          <pc:sldMk cId="0" sldId="393"/>
        </pc:sldMkLst>
        <pc:spChg chg="mod">
          <ac:chgData name="Rupert Gibson" userId="b5c5419212f76b79" providerId="LiveId" clId="{D98D8F6D-102D-4EEF-94CF-5CE7CDD603E7}" dt="2024-01-10T11:57:38.070" v="230" actId="20577"/>
          <ac:spMkLst>
            <pc:docMk/>
            <pc:sldMk cId="0" sldId="393"/>
            <ac:spMk id="3" creationId="{00000000-0000-0000-0000-000000000000}"/>
          </ac:spMkLst>
        </pc:spChg>
      </pc:sldChg>
      <pc:sldChg chg="modSp mod">
        <pc:chgData name="Rupert Gibson" userId="b5c5419212f76b79" providerId="LiveId" clId="{D98D8F6D-102D-4EEF-94CF-5CE7CDD603E7}" dt="2024-01-10T11:43:25.913" v="89" actId="20577"/>
        <pc:sldMkLst>
          <pc:docMk/>
          <pc:sldMk cId="0" sldId="394"/>
        </pc:sldMkLst>
        <pc:spChg chg="mod">
          <ac:chgData name="Rupert Gibson" userId="b5c5419212f76b79" providerId="LiveId" clId="{D98D8F6D-102D-4EEF-94CF-5CE7CDD603E7}" dt="2024-01-10T11:43:25.913" v="89" actId="20577"/>
          <ac:spMkLst>
            <pc:docMk/>
            <pc:sldMk cId="0" sldId="394"/>
            <ac:spMk id="3" creationId="{00000000-0000-0000-0000-000000000000}"/>
          </ac:spMkLst>
        </pc:spChg>
      </pc:sldChg>
      <pc:sldChg chg="delSp modSp new mod">
        <pc:chgData name="Rupert Gibson" userId="b5c5419212f76b79" providerId="LiveId" clId="{D98D8F6D-102D-4EEF-94CF-5CE7CDD603E7}" dt="2024-01-10T12:16:47.897" v="509" actId="403"/>
        <pc:sldMkLst>
          <pc:docMk/>
          <pc:sldMk cId="3836551032" sldId="395"/>
        </pc:sldMkLst>
        <pc:spChg chg="del">
          <ac:chgData name="Rupert Gibson" userId="b5c5419212f76b79" providerId="LiveId" clId="{D98D8F6D-102D-4EEF-94CF-5CE7CDD603E7}" dt="2024-01-10T11:41:51.464" v="9" actId="478"/>
          <ac:spMkLst>
            <pc:docMk/>
            <pc:sldMk cId="3836551032" sldId="395"/>
            <ac:spMk id="2" creationId="{4EEF3FAA-4193-BCD1-1563-C653FE006D34}"/>
          </ac:spMkLst>
        </pc:spChg>
        <pc:spChg chg="mod">
          <ac:chgData name="Rupert Gibson" userId="b5c5419212f76b79" providerId="LiveId" clId="{D98D8F6D-102D-4EEF-94CF-5CE7CDD603E7}" dt="2024-01-10T12:16:47.897" v="509" actId="403"/>
          <ac:spMkLst>
            <pc:docMk/>
            <pc:sldMk cId="3836551032" sldId="395"/>
            <ac:spMk id="3" creationId="{9F841333-4CBB-EBB1-C989-CE489B967554}"/>
          </ac:spMkLst>
        </pc:sp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3A4DC6-2E93-4F71-9FFF-40F6F8908234}" type="doc">
      <dgm:prSet loTypeId="urn:microsoft.com/office/officeart/2005/8/layout/radial4" loCatId="relationship" qsTypeId="urn:microsoft.com/office/officeart/2005/8/quickstyle/simple1" qsCatId="simple" csTypeId="urn:microsoft.com/office/officeart/2005/8/colors/colorful1#1" csCatId="colorful" phldr="1"/>
      <dgm:spPr/>
      <dgm:t>
        <a:bodyPr/>
        <a:lstStyle/>
        <a:p>
          <a:endParaRPr lang="en-US"/>
        </a:p>
      </dgm:t>
    </dgm:pt>
    <dgm:pt modelId="{1E54C772-B12C-49BC-A8F9-048E33ABA8EC}">
      <dgm:prSet phldrT="[Text]"/>
      <dgm:spPr/>
      <dgm:t>
        <a:bodyPr/>
        <a:lstStyle/>
        <a:p>
          <a:r>
            <a:rPr lang="en-US" dirty="0"/>
            <a:t>Active School</a:t>
          </a:r>
        </a:p>
      </dgm:t>
    </dgm:pt>
    <dgm:pt modelId="{313B1B19-99A4-4926-85A2-44D488E8CC31}" type="parTrans" cxnId="{8D3DFF39-6FE3-4D12-AA51-4BBC290A5622}">
      <dgm:prSet/>
      <dgm:spPr/>
      <dgm:t>
        <a:bodyPr/>
        <a:lstStyle/>
        <a:p>
          <a:endParaRPr lang="en-US"/>
        </a:p>
      </dgm:t>
    </dgm:pt>
    <dgm:pt modelId="{CDA8EF4F-CA47-408C-89CF-EC0B05447DB7}" type="sibTrans" cxnId="{8D3DFF39-6FE3-4D12-AA51-4BBC290A5622}">
      <dgm:prSet/>
      <dgm:spPr/>
      <dgm:t>
        <a:bodyPr/>
        <a:lstStyle/>
        <a:p>
          <a:endParaRPr lang="en-US"/>
        </a:p>
      </dgm:t>
    </dgm:pt>
    <dgm:pt modelId="{15DCFD7F-7A06-4A9E-8D5D-96BF50809D12}">
      <dgm:prSet phldrT="[Text]" custT="1"/>
      <dgm:spPr/>
      <dgm:t>
        <a:bodyPr/>
        <a:lstStyle/>
        <a:p>
          <a:endParaRPr lang="en-US" sz="2000" dirty="0"/>
        </a:p>
        <a:p>
          <a:endParaRPr lang="en-US" sz="1600" dirty="0"/>
        </a:p>
        <a:p>
          <a:r>
            <a:rPr lang="en-US" sz="2000" dirty="0"/>
            <a:t>Travel</a:t>
          </a:r>
        </a:p>
      </dgm:t>
    </dgm:pt>
    <dgm:pt modelId="{1CAE8154-3394-4778-B380-27368858AACE}" type="parTrans" cxnId="{0933571F-E643-4141-9797-9A28961B6AE4}">
      <dgm:prSet/>
      <dgm:spPr/>
      <dgm:t>
        <a:bodyPr/>
        <a:lstStyle/>
        <a:p>
          <a:endParaRPr lang="en-US"/>
        </a:p>
      </dgm:t>
    </dgm:pt>
    <dgm:pt modelId="{3747C556-69B8-4026-ACCF-AE6C08350F91}" type="sibTrans" cxnId="{0933571F-E643-4141-9797-9A28961B6AE4}">
      <dgm:prSet/>
      <dgm:spPr/>
      <dgm:t>
        <a:bodyPr/>
        <a:lstStyle/>
        <a:p>
          <a:endParaRPr lang="en-US"/>
        </a:p>
      </dgm:t>
    </dgm:pt>
    <dgm:pt modelId="{55C03D75-4F67-47B2-B999-3E2C1B711AD0}">
      <dgm:prSet phldrT="[Text]"/>
      <dgm:spPr>
        <a:solidFill>
          <a:schemeClr val="accent3">
            <a:lumMod val="75000"/>
          </a:schemeClr>
        </a:solidFill>
      </dgm:spPr>
      <dgm:t>
        <a:bodyPr/>
        <a:lstStyle/>
        <a:p>
          <a:endParaRPr lang="en-US" dirty="0"/>
        </a:p>
      </dgm:t>
    </dgm:pt>
    <dgm:pt modelId="{EC65BC52-0982-4E26-930D-7E6D90BC4995}" type="parTrans" cxnId="{77D6225B-26F3-4FAD-9934-ED638329D3E5}">
      <dgm:prSet/>
      <dgm:spPr>
        <a:solidFill>
          <a:schemeClr val="accent3">
            <a:lumMod val="75000"/>
          </a:schemeClr>
        </a:solidFill>
      </dgm:spPr>
      <dgm:t>
        <a:bodyPr/>
        <a:lstStyle/>
        <a:p>
          <a:endParaRPr lang="en-US"/>
        </a:p>
      </dgm:t>
    </dgm:pt>
    <dgm:pt modelId="{ADC9FD58-CAA1-42E6-838A-12587EF4F0DE}" type="sibTrans" cxnId="{77D6225B-26F3-4FAD-9934-ED638329D3E5}">
      <dgm:prSet/>
      <dgm:spPr/>
      <dgm:t>
        <a:bodyPr/>
        <a:lstStyle/>
        <a:p>
          <a:endParaRPr lang="en-US"/>
        </a:p>
      </dgm:t>
    </dgm:pt>
    <dgm:pt modelId="{4F6B8BF4-844B-4D43-8FA7-3CB1589DD11F}">
      <dgm:prSet phldrT="[Text]"/>
      <dgm:spPr/>
      <dgm:t>
        <a:bodyPr/>
        <a:lstStyle/>
        <a:p>
          <a:endParaRPr lang="en-US" dirty="0"/>
        </a:p>
      </dgm:t>
    </dgm:pt>
    <dgm:pt modelId="{917F7739-2202-4430-BB85-89028F36D58A}" type="parTrans" cxnId="{9D05E8D0-A7F0-45DE-9470-13114327DC85}">
      <dgm:prSet/>
      <dgm:spPr/>
      <dgm:t>
        <a:bodyPr/>
        <a:lstStyle/>
        <a:p>
          <a:endParaRPr lang="en-US"/>
        </a:p>
      </dgm:t>
    </dgm:pt>
    <dgm:pt modelId="{B87B17AE-EA22-482E-8BC9-7C35EBCA551D}" type="sibTrans" cxnId="{9D05E8D0-A7F0-45DE-9470-13114327DC85}">
      <dgm:prSet/>
      <dgm:spPr/>
      <dgm:t>
        <a:bodyPr/>
        <a:lstStyle/>
        <a:p>
          <a:endParaRPr lang="en-US"/>
        </a:p>
      </dgm:t>
    </dgm:pt>
    <dgm:pt modelId="{BDC19AF1-9034-4584-A7BF-5A7C58322234}">
      <dgm:prSet phldrT="[Text]"/>
      <dgm:spPr/>
      <dgm:t>
        <a:bodyPr/>
        <a:lstStyle/>
        <a:p>
          <a:endParaRPr lang="en-US" dirty="0"/>
        </a:p>
      </dgm:t>
    </dgm:pt>
    <dgm:pt modelId="{0A14C751-8F8A-4143-8B90-31E9EA12BC1E}" type="parTrans" cxnId="{C7E24308-2648-4CA8-A284-D054B819BA75}">
      <dgm:prSet/>
      <dgm:spPr/>
      <dgm:t>
        <a:bodyPr/>
        <a:lstStyle/>
        <a:p>
          <a:endParaRPr lang="en-US"/>
        </a:p>
      </dgm:t>
    </dgm:pt>
    <dgm:pt modelId="{DC17ECDD-C580-4EF5-8711-5001CCC2AECD}" type="sibTrans" cxnId="{C7E24308-2648-4CA8-A284-D054B819BA75}">
      <dgm:prSet/>
      <dgm:spPr/>
      <dgm:t>
        <a:bodyPr/>
        <a:lstStyle/>
        <a:p>
          <a:endParaRPr lang="en-US"/>
        </a:p>
      </dgm:t>
    </dgm:pt>
    <dgm:pt modelId="{97ABFC13-4458-411E-A851-F930E5B0D1FE}">
      <dgm:prSet phldrT="[Text]"/>
      <dgm:spPr/>
      <dgm:t>
        <a:bodyPr/>
        <a:lstStyle/>
        <a:p>
          <a:endParaRPr lang="en-US" dirty="0"/>
        </a:p>
      </dgm:t>
    </dgm:pt>
    <dgm:pt modelId="{9294641F-A5F8-4E81-8650-D86AAE7937EE}" type="sibTrans" cxnId="{140A83F8-5F23-4E4B-B1AC-8D1F008B98C0}">
      <dgm:prSet/>
      <dgm:spPr/>
      <dgm:t>
        <a:bodyPr/>
        <a:lstStyle/>
        <a:p>
          <a:endParaRPr lang="en-US"/>
        </a:p>
      </dgm:t>
    </dgm:pt>
    <dgm:pt modelId="{0745CC15-F0FA-41D5-9924-2E1B4550D700}" type="parTrans" cxnId="{140A83F8-5F23-4E4B-B1AC-8D1F008B98C0}">
      <dgm:prSet/>
      <dgm:spPr/>
      <dgm:t>
        <a:bodyPr/>
        <a:lstStyle/>
        <a:p>
          <a:endParaRPr lang="en-US"/>
        </a:p>
      </dgm:t>
    </dgm:pt>
    <dgm:pt modelId="{0D774E95-0FFD-4980-8662-9AF5CD012921}">
      <dgm:prSet phldrT="[Text]"/>
      <dgm:spPr/>
      <dgm:t>
        <a:bodyPr/>
        <a:lstStyle/>
        <a:p>
          <a:endParaRPr lang="en-US" dirty="0"/>
        </a:p>
      </dgm:t>
    </dgm:pt>
    <dgm:pt modelId="{D2E87146-82F9-4E7C-8E7D-0F3FFCE975CE}" type="sibTrans" cxnId="{C631BBB8-1E3D-484B-A68E-609FE26EFCA5}">
      <dgm:prSet/>
      <dgm:spPr/>
      <dgm:t>
        <a:bodyPr/>
        <a:lstStyle/>
        <a:p>
          <a:endParaRPr lang="en-US"/>
        </a:p>
      </dgm:t>
    </dgm:pt>
    <dgm:pt modelId="{A259BE4D-C3D1-4B88-8F18-83E4FF5A1ECC}" type="parTrans" cxnId="{C631BBB8-1E3D-484B-A68E-609FE26EFCA5}">
      <dgm:prSet/>
      <dgm:spPr/>
      <dgm:t>
        <a:bodyPr/>
        <a:lstStyle/>
        <a:p>
          <a:endParaRPr lang="en-US"/>
        </a:p>
      </dgm:t>
    </dgm:pt>
    <dgm:pt modelId="{21FE01D1-AC47-4825-8E6B-D175363D15BE}">
      <dgm:prSet phldrT="[Text]"/>
      <dgm:spPr/>
      <dgm:t>
        <a:bodyPr/>
        <a:lstStyle/>
        <a:p>
          <a:endParaRPr lang="en-US" dirty="0"/>
        </a:p>
      </dgm:t>
    </dgm:pt>
    <dgm:pt modelId="{09B505A1-34FD-4921-B0C8-8F3C15C7AF4B}" type="parTrans" cxnId="{E1000D31-9B0B-4354-9FB5-5377F75E1826}">
      <dgm:prSet/>
      <dgm:spPr/>
      <dgm:t>
        <a:bodyPr/>
        <a:lstStyle/>
        <a:p>
          <a:endParaRPr lang="en-US"/>
        </a:p>
      </dgm:t>
    </dgm:pt>
    <dgm:pt modelId="{983514E1-B32C-4CA7-B02A-AFF0959EC935}" type="sibTrans" cxnId="{E1000D31-9B0B-4354-9FB5-5377F75E1826}">
      <dgm:prSet/>
      <dgm:spPr/>
      <dgm:t>
        <a:bodyPr/>
        <a:lstStyle/>
        <a:p>
          <a:endParaRPr lang="en-US"/>
        </a:p>
      </dgm:t>
    </dgm:pt>
    <dgm:pt modelId="{CD5C57D7-7F58-47C8-9F75-535DA6F3DDE9}">
      <dgm:prSet phldrT="[Text]"/>
      <dgm:spPr/>
      <dgm:t>
        <a:bodyPr/>
        <a:lstStyle/>
        <a:p>
          <a:endParaRPr lang="en-US" dirty="0"/>
        </a:p>
      </dgm:t>
    </dgm:pt>
    <dgm:pt modelId="{767E0FD3-7AA0-4405-8804-867FDFFAB647}" type="parTrans" cxnId="{C63C7EC5-F923-4B26-AF11-221EC5AA9034}">
      <dgm:prSet/>
      <dgm:spPr/>
      <dgm:t>
        <a:bodyPr/>
        <a:lstStyle/>
        <a:p>
          <a:endParaRPr lang="en-US"/>
        </a:p>
      </dgm:t>
    </dgm:pt>
    <dgm:pt modelId="{63ED7616-647B-40DB-B58D-3FD8DA86C529}" type="sibTrans" cxnId="{C63C7EC5-F923-4B26-AF11-221EC5AA9034}">
      <dgm:prSet/>
      <dgm:spPr/>
      <dgm:t>
        <a:bodyPr/>
        <a:lstStyle/>
        <a:p>
          <a:endParaRPr lang="en-US"/>
        </a:p>
      </dgm:t>
    </dgm:pt>
    <dgm:pt modelId="{4ECC30DD-5931-4E6E-A1F2-F09BBEF21AD6}">
      <dgm:prSet phldrT="[Text]" custT="1"/>
      <dgm:spPr/>
      <dgm:t>
        <a:bodyPr/>
        <a:lstStyle/>
        <a:p>
          <a:br>
            <a:rPr lang="en-US" sz="2000" dirty="0"/>
          </a:br>
          <a:br>
            <a:rPr lang="en-US" sz="2000" dirty="0"/>
          </a:br>
          <a:br>
            <a:rPr lang="en-US" sz="2000" dirty="0"/>
          </a:br>
          <a:r>
            <a:rPr lang="en-US" sz="2000" dirty="0"/>
            <a:t>Before School</a:t>
          </a:r>
        </a:p>
      </dgm:t>
    </dgm:pt>
    <dgm:pt modelId="{4E7C3A47-058C-4054-8BE5-303F4F0B98A1}" type="parTrans" cxnId="{0E54D148-6593-4068-B0B5-E96AFEDC454B}">
      <dgm:prSet/>
      <dgm:spPr/>
      <dgm:t>
        <a:bodyPr/>
        <a:lstStyle/>
        <a:p>
          <a:endParaRPr lang="en-US"/>
        </a:p>
      </dgm:t>
    </dgm:pt>
    <dgm:pt modelId="{DA2D0448-7845-4FAD-8112-17F11F0B71D6}" type="sibTrans" cxnId="{0E54D148-6593-4068-B0B5-E96AFEDC454B}">
      <dgm:prSet/>
      <dgm:spPr/>
      <dgm:t>
        <a:bodyPr/>
        <a:lstStyle/>
        <a:p>
          <a:endParaRPr lang="en-US"/>
        </a:p>
      </dgm:t>
    </dgm:pt>
    <dgm:pt modelId="{89F7F825-E4F1-4A73-9749-475324480EE4}">
      <dgm:prSet phldrT="[Text]" custT="1"/>
      <dgm:spPr/>
      <dgm:t>
        <a:bodyPr/>
        <a:lstStyle/>
        <a:p>
          <a:endParaRPr lang="en-US" sz="2000" dirty="0"/>
        </a:p>
        <a:p>
          <a:endParaRPr lang="en-US" sz="2000" dirty="0"/>
        </a:p>
        <a:p>
          <a:r>
            <a:rPr lang="en-US" sz="2000" dirty="0"/>
            <a:t>Classrooms</a:t>
          </a:r>
        </a:p>
      </dgm:t>
    </dgm:pt>
    <dgm:pt modelId="{85780DA2-C2F6-4001-A8DB-7C756A769DA0}" type="parTrans" cxnId="{8B7AB381-25AA-4942-AD63-A3C7B8CFCB5F}">
      <dgm:prSet/>
      <dgm:spPr/>
      <dgm:t>
        <a:bodyPr/>
        <a:lstStyle/>
        <a:p>
          <a:endParaRPr lang="en-US"/>
        </a:p>
      </dgm:t>
    </dgm:pt>
    <dgm:pt modelId="{D3E0D5B3-B1C0-40CB-A797-0C5F2F82CFBE}" type="sibTrans" cxnId="{8B7AB381-25AA-4942-AD63-A3C7B8CFCB5F}">
      <dgm:prSet/>
      <dgm:spPr/>
      <dgm:t>
        <a:bodyPr/>
        <a:lstStyle/>
        <a:p>
          <a:endParaRPr lang="en-US"/>
        </a:p>
      </dgm:t>
    </dgm:pt>
    <dgm:pt modelId="{615E6A7F-D23A-4CFF-A169-BFE8EE3FD842}">
      <dgm:prSet phldrT="[Text]" custT="1"/>
      <dgm:spPr/>
      <dgm:t>
        <a:bodyPr/>
        <a:lstStyle/>
        <a:p>
          <a:endParaRPr lang="en-US" sz="2000" dirty="0"/>
        </a:p>
        <a:p>
          <a:endParaRPr lang="en-US" sz="2000" dirty="0"/>
        </a:p>
        <a:p>
          <a:r>
            <a:rPr lang="en-US" sz="2000" dirty="0"/>
            <a:t>Break Times</a:t>
          </a:r>
        </a:p>
      </dgm:t>
    </dgm:pt>
    <dgm:pt modelId="{09C674D6-8479-475D-8CB3-D2EA51AB7E9F}" type="parTrans" cxnId="{3F7BD5CE-2BAB-4CA9-9857-96729C9F54D1}">
      <dgm:prSet/>
      <dgm:spPr/>
      <dgm:t>
        <a:bodyPr/>
        <a:lstStyle/>
        <a:p>
          <a:endParaRPr lang="en-US"/>
        </a:p>
      </dgm:t>
    </dgm:pt>
    <dgm:pt modelId="{BD5EF518-C92C-4D56-8546-C48F5F03CDDE}" type="sibTrans" cxnId="{3F7BD5CE-2BAB-4CA9-9857-96729C9F54D1}">
      <dgm:prSet/>
      <dgm:spPr/>
      <dgm:t>
        <a:bodyPr/>
        <a:lstStyle/>
        <a:p>
          <a:endParaRPr lang="en-US"/>
        </a:p>
      </dgm:t>
    </dgm:pt>
    <dgm:pt modelId="{81AFDBBA-6601-419D-A319-F74F38B91175}">
      <dgm:prSet phldrT="[Text]" custT="1"/>
      <dgm:spPr/>
      <dgm:t>
        <a:bodyPr/>
        <a:lstStyle/>
        <a:p>
          <a:endParaRPr lang="en-US" sz="2000" dirty="0"/>
        </a:p>
        <a:p>
          <a:endParaRPr lang="en-US" sz="2000" dirty="0"/>
        </a:p>
        <a:p>
          <a:r>
            <a:rPr lang="en-US" sz="2000" dirty="0"/>
            <a:t>Lunch times</a:t>
          </a:r>
        </a:p>
      </dgm:t>
    </dgm:pt>
    <dgm:pt modelId="{8CE5448A-C824-4A9B-9E19-E6A1AB004B33}" type="parTrans" cxnId="{B316F7EE-2317-4E66-846C-D3805D80EDAA}">
      <dgm:prSet/>
      <dgm:spPr/>
      <dgm:t>
        <a:bodyPr/>
        <a:lstStyle/>
        <a:p>
          <a:endParaRPr lang="en-US"/>
        </a:p>
      </dgm:t>
    </dgm:pt>
    <dgm:pt modelId="{7F6120B5-ED96-425A-AE2F-F1C73FCABD84}" type="sibTrans" cxnId="{B316F7EE-2317-4E66-846C-D3805D80EDAA}">
      <dgm:prSet/>
      <dgm:spPr/>
      <dgm:t>
        <a:bodyPr/>
        <a:lstStyle/>
        <a:p>
          <a:endParaRPr lang="en-US"/>
        </a:p>
      </dgm:t>
    </dgm:pt>
    <dgm:pt modelId="{B1BD4C0C-03E1-40C7-A2EC-79164DA30011}">
      <dgm:prSet phldrT="[Text]" custT="1"/>
      <dgm:spPr>
        <a:solidFill>
          <a:schemeClr val="accent1"/>
        </a:solidFill>
        <a:ln>
          <a:solidFill>
            <a:schemeClr val="bg1"/>
          </a:solidFill>
        </a:ln>
      </dgm:spPr>
      <dgm:t>
        <a:bodyPr/>
        <a:lstStyle/>
        <a:p>
          <a:br>
            <a:rPr lang="en-US" sz="2000" dirty="0"/>
          </a:br>
          <a:br>
            <a:rPr lang="en-US" sz="2000" dirty="0"/>
          </a:br>
          <a:r>
            <a:rPr lang="en-US" sz="1400" dirty="0"/>
            <a:t>.</a:t>
          </a:r>
        </a:p>
        <a:p>
          <a:r>
            <a:rPr lang="en-US" sz="2000" dirty="0"/>
            <a:t>After School</a:t>
          </a:r>
        </a:p>
      </dgm:t>
    </dgm:pt>
    <dgm:pt modelId="{4174B302-2D93-4504-A4F6-A5C43A51AA17}" type="parTrans" cxnId="{52469013-5D38-4482-BA70-08E4248D28CD}">
      <dgm:prSet/>
      <dgm:spPr>
        <a:solidFill>
          <a:schemeClr val="accent1"/>
        </a:solidFill>
      </dgm:spPr>
      <dgm:t>
        <a:bodyPr/>
        <a:lstStyle/>
        <a:p>
          <a:endParaRPr lang="en-US"/>
        </a:p>
      </dgm:t>
    </dgm:pt>
    <dgm:pt modelId="{80269EA4-1C27-469C-922C-84468957C98E}" type="sibTrans" cxnId="{52469013-5D38-4482-BA70-08E4248D28CD}">
      <dgm:prSet/>
      <dgm:spPr/>
      <dgm:t>
        <a:bodyPr/>
        <a:lstStyle/>
        <a:p>
          <a:endParaRPr lang="en-US"/>
        </a:p>
      </dgm:t>
    </dgm:pt>
    <dgm:pt modelId="{0ED50FB7-7E9A-4ABC-AB2C-6B6525700CEA}" type="pres">
      <dgm:prSet presAssocID="{3E3A4DC6-2E93-4F71-9FFF-40F6F8908234}" presName="cycle" presStyleCnt="0">
        <dgm:presLayoutVars>
          <dgm:chMax val="1"/>
          <dgm:dir/>
          <dgm:animLvl val="ctr"/>
          <dgm:resizeHandles val="exact"/>
        </dgm:presLayoutVars>
      </dgm:prSet>
      <dgm:spPr/>
    </dgm:pt>
    <dgm:pt modelId="{7ADFA2EF-0E66-48A8-8AFA-378E1BA2E522}" type="pres">
      <dgm:prSet presAssocID="{1E54C772-B12C-49BC-A8F9-048E33ABA8EC}" presName="centerShape" presStyleLbl="node0" presStyleIdx="0" presStyleCnt="1"/>
      <dgm:spPr/>
    </dgm:pt>
    <dgm:pt modelId="{6EA55EE2-F74A-4D90-B31C-94B2405F36C9}" type="pres">
      <dgm:prSet presAssocID="{1CAE8154-3394-4778-B380-27368858AACE}" presName="parTrans" presStyleLbl="bgSibTrans2D1" presStyleIdx="0" presStyleCnt="6"/>
      <dgm:spPr/>
    </dgm:pt>
    <dgm:pt modelId="{EF513154-634B-4757-A278-0B4465A1B4DE}" type="pres">
      <dgm:prSet presAssocID="{15DCFD7F-7A06-4A9E-8D5D-96BF50809D12}" presName="node" presStyleLbl="node1" presStyleIdx="0" presStyleCnt="6">
        <dgm:presLayoutVars>
          <dgm:bulletEnabled val="1"/>
        </dgm:presLayoutVars>
      </dgm:prSet>
      <dgm:spPr/>
    </dgm:pt>
    <dgm:pt modelId="{8FA20637-27B4-4D6A-AAC8-647A256D8756}" type="pres">
      <dgm:prSet presAssocID="{4E7C3A47-058C-4054-8BE5-303F4F0B98A1}" presName="parTrans" presStyleLbl="bgSibTrans2D1" presStyleIdx="1" presStyleCnt="6"/>
      <dgm:spPr/>
    </dgm:pt>
    <dgm:pt modelId="{FA2171D6-A99C-430B-9639-5987F32D10DA}" type="pres">
      <dgm:prSet presAssocID="{4ECC30DD-5931-4E6E-A1F2-F09BBEF21AD6}" presName="node" presStyleLbl="node1" presStyleIdx="1" presStyleCnt="6">
        <dgm:presLayoutVars>
          <dgm:bulletEnabled val="1"/>
        </dgm:presLayoutVars>
      </dgm:prSet>
      <dgm:spPr/>
    </dgm:pt>
    <dgm:pt modelId="{08A2778D-B972-48E4-8065-E70211D0EF80}" type="pres">
      <dgm:prSet presAssocID="{85780DA2-C2F6-4001-A8DB-7C756A769DA0}" presName="parTrans" presStyleLbl="bgSibTrans2D1" presStyleIdx="2" presStyleCnt="6"/>
      <dgm:spPr/>
    </dgm:pt>
    <dgm:pt modelId="{318141B2-2155-459A-B1E0-15159DA87B52}" type="pres">
      <dgm:prSet presAssocID="{89F7F825-E4F1-4A73-9749-475324480EE4}" presName="node" presStyleLbl="node1" presStyleIdx="2" presStyleCnt="6">
        <dgm:presLayoutVars>
          <dgm:bulletEnabled val="1"/>
        </dgm:presLayoutVars>
      </dgm:prSet>
      <dgm:spPr/>
    </dgm:pt>
    <dgm:pt modelId="{556872DC-EC60-42D5-8E2F-90B13F6D92C0}" type="pres">
      <dgm:prSet presAssocID="{09C674D6-8479-475D-8CB3-D2EA51AB7E9F}" presName="parTrans" presStyleLbl="bgSibTrans2D1" presStyleIdx="3" presStyleCnt="6"/>
      <dgm:spPr/>
    </dgm:pt>
    <dgm:pt modelId="{307B5CED-3BD3-4CD6-9A5A-F90A84D5C854}" type="pres">
      <dgm:prSet presAssocID="{615E6A7F-D23A-4CFF-A169-BFE8EE3FD842}" presName="node" presStyleLbl="node1" presStyleIdx="3" presStyleCnt="6">
        <dgm:presLayoutVars>
          <dgm:bulletEnabled val="1"/>
        </dgm:presLayoutVars>
      </dgm:prSet>
      <dgm:spPr/>
    </dgm:pt>
    <dgm:pt modelId="{3DEC40DC-78DE-4D0F-8F14-A407DC8ACF51}" type="pres">
      <dgm:prSet presAssocID="{8CE5448A-C824-4A9B-9E19-E6A1AB004B33}" presName="parTrans" presStyleLbl="bgSibTrans2D1" presStyleIdx="4" presStyleCnt="6"/>
      <dgm:spPr/>
    </dgm:pt>
    <dgm:pt modelId="{3A4D8DB3-11B2-411C-A50C-12C99ADAD4F9}" type="pres">
      <dgm:prSet presAssocID="{81AFDBBA-6601-419D-A319-F74F38B91175}" presName="node" presStyleLbl="node1" presStyleIdx="4" presStyleCnt="6">
        <dgm:presLayoutVars>
          <dgm:bulletEnabled val="1"/>
        </dgm:presLayoutVars>
      </dgm:prSet>
      <dgm:spPr/>
    </dgm:pt>
    <dgm:pt modelId="{89ABAC6A-AF18-4E7D-8F36-AEEC4F2A013B}" type="pres">
      <dgm:prSet presAssocID="{4174B302-2D93-4504-A4F6-A5C43A51AA17}" presName="parTrans" presStyleLbl="bgSibTrans2D1" presStyleIdx="5" presStyleCnt="6"/>
      <dgm:spPr/>
    </dgm:pt>
    <dgm:pt modelId="{8885FE8B-F9B2-4845-89E6-7BD927D9A693}" type="pres">
      <dgm:prSet presAssocID="{B1BD4C0C-03E1-40C7-A2EC-79164DA30011}" presName="node" presStyleLbl="node1" presStyleIdx="5" presStyleCnt="6">
        <dgm:presLayoutVars>
          <dgm:bulletEnabled val="1"/>
        </dgm:presLayoutVars>
      </dgm:prSet>
      <dgm:spPr/>
    </dgm:pt>
  </dgm:ptLst>
  <dgm:cxnLst>
    <dgm:cxn modelId="{C7E24308-2648-4CA8-A284-D054B819BA75}" srcId="{97ABFC13-4458-411E-A851-F930E5B0D1FE}" destId="{BDC19AF1-9034-4584-A7BF-5A7C58322234}" srcOrd="2" destOrd="0" parTransId="{0A14C751-8F8A-4143-8B90-31E9EA12BC1E}" sibTransId="{DC17ECDD-C580-4EF5-8711-5001CCC2AECD}"/>
    <dgm:cxn modelId="{49BFFC08-43FD-4730-B503-C6FB618F6635}" type="presOf" srcId="{09C674D6-8479-475D-8CB3-D2EA51AB7E9F}" destId="{556872DC-EC60-42D5-8E2F-90B13F6D92C0}" srcOrd="0" destOrd="0" presId="urn:microsoft.com/office/officeart/2005/8/layout/radial4"/>
    <dgm:cxn modelId="{52469013-5D38-4482-BA70-08E4248D28CD}" srcId="{1E54C772-B12C-49BC-A8F9-048E33ABA8EC}" destId="{B1BD4C0C-03E1-40C7-A2EC-79164DA30011}" srcOrd="5" destOrd="0" parTransId="{4174B302-2D93-4504-A4F6-A5C43A51AA17}" sibTransId="{80269EA4-1C27-469C-922C-84468957C98E}"/>
    <dgm:cxn modelId="{0933571F-E643-4141-9797-9A28961B6AE4}" srcId="{1E54C772-B12C-49BC-A8F9-048E33ABA8EC}" destId="{15DCFD7F-7A06-4A9E-8D5D-96BF50809D12}" srcOrd="0" destOrd="0" parTransId="{1CAE8154-3394-4778-B380-27368858AACE}" sibTransId="{3747C556-69B8-4026-ACCF-AE6C08350F91}"/>
    <dgm:cxn modelId="{6F8ABC20-1E05-4781-8849-DBA2A0CCA268}" type="presOf" srcId="{615E6A7F-D23A-4CFF-A169-BFE8EE3FD842}" destId="{307B5CED-3BD3-4CD6-9A5A-F90A84D5C854}" srcOrd="0" destOrd="0" presId="urn:microsoft.com/office/officeart/2005/8/layout/radial4"/>
    <dgm:cxn modelId="{E2084330-B2AA-4FC5-BB25-6B5CC50E01F0}" type="presOf" srcId="{4E7C3A47-058C-4054-8BE5-303F4F0B98A1}" destId="{8FA20637-27B4-4D6A-AAC8-647A256D8756}" srcOrd="0" destOrd="0" presId="urn:microsoft.com/office/officeart/2005/8/layout/radial4"/>
    <dgm:cxn modelId="{E1000D31-9B0B-4354-9FB5-5377F75E1826}" srcId="{97ABFC13-4458-411E-A851-F930E5B0D1FE}" destId="{21FE01D1-AC47-4825-8E6B-D175363D15BE}" srcOrd="1" destOrd="0" parTransId="{09B505A1-34FD-4921-B0C8-8F3C15C7AF4B}" sibTransId="{983514E1-B32C-4CA7-B02A-AFF0959EC935}"/>
    <dgm:cxn modelId="{181E0034-6492-4A85-A3A2-53D79B7A3C61}" type="presOf" srcId="{85780DA2-C2F6-4001-A8DB-7C756A769DA0}" destId="{08A2778D-B972-48E4-8065-E70211D0EF80}" srcOrd="0" destOrd="0" presId="urn:microsoft.com/office/officeart/2005/8/layout/radial4"/>
    <dgm:cxn modelId="{8D3DFF39-6FE3-4D12-AA51-4BBC290A5622}" srcId="{3E3A4DC6-2E93-4F71-9FFF-40F6F8908234}" destId="{1E54C772-B12C-49BC-A8F9-048E33ABA8EC}" srcOrd="0" destOrd="0" parTransId="{313B1B19-99A4-4926-85A2-44D488E8CC31}" sibTransId="{CDA8EF4F-CA47-408C-89CF-EC0B05447DB7}"/>
    <dgm:cxn modelId="{77D6225B-26F3-4FAD-9934-ED638329D3E5}" srcId="{97ABFC13-4458-411E-A851-F930E5B0D1FE}" destId="{55C03D75-4F67-47B2-B999-3E2C1B711AD0}" srcOrd="3" destOrd="0" parTransId="{EC65BC52-0982-4E26-930D-7E6D90BC4995}" sibTransId="{ADC9FD58-CAA1-42E6-838A-12587EF4F0DE}"/>
    <dgm:cxn modelId="{0E54D148-6593-4068-B0B5-E96AFEDC454B}" srcId="{1E54C772-B12C-49BC-A8F9-048E33ABA8EC}" destId="{4ECC30DD-5931-4E6E-A1F2-F09BBEF21AD6}" srcOrd="1" destOrd="0" parTransId="{4E7C3A47-058C-4054-8BE5-303F4F0B98A1}" sibTransId="{DA2D0448-7845-4FAD-8112-17F11F0B71D6}"/>
    <dgm:cxn modelId="{8B7AB381-25AA-4942-AD63-A3C7B8CFCB5F}" srcId="{1E54C772-B12C-49BC-A8F9-048E33ABA8EC}" destId="{89F7F825-E4F1-4A73-9749-475324480EE4}" srcOrd="2" destOrd="0" parTransId="{85780DA2-C2F6-4001-A8DB-7C756A769DA0}" sibTransId="{D3E0D5B3-B1C0-40CB-A797-0C5F2F82CFBE}"/>
    <dgm:cxn modelId="{2CF5A884-893F-4856-8C62-AD4636061DB4}" type="presOf" srcId="{3E3A4DC6-2E93-4F71-9FFF-40F6F8908234}" destId="{0ED50FB7-7E9A-4ABC-AB2C-6B6525700CEA}" srcOrd="0" destOrd="0" presId="urn:microsoft.com/office/officeart/2005/8/layout/radial4"/>
    <dgm:cxn modelId="{40E12EA4-824B-4C40-99A9-65746C731193}" type="presOf" srcId="{1CAE8154-3394-4778-B380-27368858AACE}" destId="{6EA55EE2-F74A-4D90-B31C-94B2405F36C9}" srcOrd="0" destOrd="0" presId="urn:microsoft.com/office/officeart/2005/8/layout/radial4"/>
    <dgm:cxn modelId="{94BD65AB-364F-432D-99F2-126B8955F4FD}" type="presOf" srcId="{81AFDBBA-6601-419D-A319-F74F38B91175}" destId="{3A4D8DB3-11B2-411C-A50C-12C99ADAD4F9}" srcOrd="0" destOrd="0" presId="urn:microsoft.com/office/officeart/2005/8/layout/radial4"/>
    <dgm:cxn modelId="{C631BBB8-1E3D-484B-A68E-609FE26EFCA5}" srcId="{3E3A4DC6-2E93-4F71-9FFF-40F6F8908234}" destId="{0D774E95-0FFD-4980-8662-9AF5CD012921}" srcOrd="2" destOrd="0" parTransId="{A259BE4D-C3D1-4B88-8F18-83E4FF5A1ECC}" sibTransId="{D2E87146-82F9-4E7C-8E7D-0F3FFCE975CE}"/>
    <dgm:cxn modelId="{C63C7EC5-F923-4B26-AF11-221EC5AA9034}" srcId="{3E3A4DC6-2E93-4F71-9FFF-40F6F8908234}" destId="{CD5C57D7-7F58-47C8-9F75-535DA6F3DDE9}" srcOrd="1" destOrd="0" parTransId="{767E0FD3-7AA0-4405-8804-867FDFFAB647}" sibTransId="{63ED7616-647B-40DB-B58D-3FD8DA86C529}"/>
    <dgm:cxn modelId="{3F7BD5CE-2BAB-4CA9-9857-96729C9F54D1}" srcId="{1E54C772-B12C-49BC-A8F9-048E33ABA8EC}" destId="{615E6A7F-D23A-4CFF-A169-BFE8EE3FD842}" srcOrd="3" destOrd="0" parTransId="{09C674D6-8479-475D-8CB3-D2EA51AB7E9F}" sibTransId="{BD5EF518-C92C-4D56-8546-C48F5F03CDDE}"/>
    <dgm:cxn modelId="{C407AFCF-3ADD-4F57-A449-FFAACF0E2165}" type="presOf" srcId="{1E54C772-B12C-49BC-A8F9-048E33ABA8EC}" destId="{7ADFA2EF-0E66-48A8-8AFA-378E1BA2E522}" srcOrd="0" destOrd="0" presId="urn:microsoft.com/office/officeart/2005/8/layout/radial4"/>
    <dgm:cxn modelId="{9D05E8D0-A7F0-45DE-9470-13114327DC85}" srcId="{97ABFC13-4458-411E-A851-F930E5B0D1FE}" destId="{4F6B8BF4-844B-4D43-8FA7-3CB1589DD11F}" srcOrd="0" destOrd="0" parTransId="{917F7739-2202-4430-BB85-89028F36D58A}" sibTransId="{B87B17AE-EA22-482E-8BC9-7C35EBCA551D}"/>
    <dgm:cxn modelId="{78687DDD-FEAF-40B3-B030-4EA6F2F39833}" type="presOf" srcId="{B1BD4C0C-03E1-40C7-A2EC-79164DA30011}" destId="{8885FE8B-F9B2-4845-89E6-7BD927D9A693}" srcOrd="0" destOrd="0" presId="urn:microsoft.com/office/officeart/2005/8/layout/radial4"/>
    <dgm:cxn modelId="{382238E6-ED6A-457E-A9ED-EFBFE5C57BCB}" type="presOf" srcId="{4174B302-2D93-4504-A4F6-A5C43A51AA17}" destId="{89ABAC6A-AF18-4E7D-8F36-AEEC4F2A013B}" srcOrd="0" destOrd="0" presId="urn:microsoft.com/office/officeart/2005/8/layout/radial4"/>
    <dgm:cxn modelId="{8352AFE9-4163-4D8F-B1F6-2E2D3696EF01}" type="presOf" srcId="{8CE5448A-C824-4A9B-9E19-E6A1AB004B33}" destId="{3DEC40DC-78DE-4D0F-8F14-A407DC8ACF51}" srcOrd="0" destOrd="0" presId="urn:microsoft.com/office/officeart/2005/8/layout/radial4"/>
    <dgm:cxn modelId="{B316F7EE-2317-4E66-846C-D3805D80EDAA}" srcId="{1E54C772-B12C-49BC-A8F9-048E33ABA8EC}" destId="{81AFDBBA-6601-419D-A319-F74F38B91175}" srcOrd="4" destOrd="0" parTransId="{8CE5448A-C824-4A9B-9E19-E6A1AB004B33}" sibTransId="{7F6120B5-ED96-425A-AE2F-F1C73FCABD84}"/>
    <dgm:cxn modelId="{03FB81F4-B764-45C0-A37E-AF301A8EB36B}" type="presOf" srcId="{4ECC30DD-5931-4E6E-A1F2-F09BBEF21AD6}" destId="{FA2171D6-A99C-430B-9639-5987F32D10DA}" srcOrd="0" destOrd="0" presId="urn:microsoft.com/office/officeart/2005/8/layout/radial4"/>
    <dgm:cxn modelId="{140A83F8-5F23-4E4B-B1AC-8D1F008B98C0}" srcId="{3E3A4DC6-2E93-4F71-9FFF-40F6F8908234}" destId="{97ABFC13-4458-411E-A851-F930E5B0D1FE}" srcOrd="3" destOrd="0" parTransId="{0745CC15-F0FA-41D5-9924-2E1B4550D700}" sibTransId="{9294641F-A5F8-4E81-8650-D86AAE7937EE}"/>
    <dgm:cxn modelId="{BC0977F9-37F8-477E-9BE2-95E94FA4F834}" type="presOf" srcId="{15DCFD7F-7A06-4A9E-8D5D-96BF50809D12}" destId="{EF513154-634B-4757-A278-0B4465A1B4DE}" srcOrd="0" destOrd="0" presId="urn:microsoft.com/office/officeart/2005/8/layout/radial4"/>
    <dgm:cxn modelId="{A659D4FC-EA5A-421B-AFA7-6836247FDA8F}" type="presOf" srcId="{89F7F825-E4F1-4A73-9749-475324480EE4}" destId="{318141B2-2155-459A-B1E0-15159DA87B52}" srcOrd="0" destOrd="0" presId="urn:microsoft.com/office/officeart/2005/8/layout/radial4"/>
    <dgm:cxn modelId="{F5EF03AC-58EF-4EFC-B440-EA33968828EC}" type="presParOf" srcId="{0ED50FB7-7E9A-4ABC-AB2C-6B6525700CEA}" destId="{7ADFA2EF-0E66-48A8-8AFA-378E1BA2E522}" srcOrd="0" destOrd="0" presId="urn:microsoft.com/office/officeart/2005/8/layout/radial4"/>
    <dgm:cxn modelId="{F805A5DB-6CB3-48E1-97DD-DEDAB83315D0}" type="presParOf" srcId="{0ED50FB7-7E9A-4ABC-AB2C-6B6525700CEA}" destId="{6EA55EE2-F74A-4D90-B31C-94B2405F36C9}" srcOrd="1" destOrd="0" presId="urn:microsoft.com/office/officeart/2005/8/layout/radial4"/>
    <dgm:cxn modelId="{ADFC9F77-AFF5-4442-8AEF-AEB9FD6E21E0}" type="presParOf" srcId="{0ED50FB7-7E9A-4ABC-AB2C-6B6525700CEA}" destId="{EF513154-634B-4757-A278-0B4465A1B4DE}" srcOrd="2" destOrd="0" presId="urn:microsoft.com/office/officeart/2005/8/layout/radial4"/>
    <dgm:cxn modelId="{D6367444-13A5-465F-8903-F4CE8949D0E7}" type="presParOf" srcId="{0ED50FB7-7E9A-4ABC-AB2C-6B6525700CEA}" destId="{8FA20637-27B4-4D6A-AAC8-647A256D8756}" srcOrd="3" destOrd="0" presId="urn:microsoft.com/office/officeart/2005/8/layout/radial4"/>
    <dgm:cxn modelId="{62496CE3-8F2C-4965-B4F9-0BADDC3D9296}" type="presParOf" srcId="{0ED50FB7-7E9A-4ABC-AB2C-6B6525700CEA}" destId="{FA2171D6-A99C-430B-9639-5987F32D10DA}" srcOrd="4" destOrd="0" presId="urn:microsoft.com/office/officeart/2005/8/layout/radial4"/>
    <dgm:cxn modelId="{50FFEF23-9FC2-40BA-92A9-E13B7EFBD5F6}" type="presParOf" srcId="{0ED50FB7-7E9A-4ABC-AB2C-6B6525700CEA}" destId="{08A2778D-B972-48E4-8065-E70211D0EF80}" srcOrd="5" destOrd="0" presId="urn:microsoft.com/office/officeart/2005/8/layout/radial4"/>
    <dgm:cxn modelId="{D8C00BA0-CF4F-4358-907F-21EB8E6C102E}" type="presParOf" srcId="{0ED50FB7-7E9A-4ABC-AB2C-6B6525700CEA}" destId="{318141B2-2155-459A-B1E0-15159DA87B52}" srcOrd="6" destOrd="0" presId="urn:microsoft.com/office/officeart/2005/8/layout/radial4"/>
    <dgm:cxn modelId="{E66AD28F-25C7-44BF-8D7E-EEB6C70025B4}" type="presParOf" srcId="{0ED50FB7-7E9A-4ABC-AB2C-6B6525700CEA}" destId="{556872DC-EC60-42D5-8E2F-90B13F6D92C0}" srcOrd="7" destOrd="0" presId="urn:microsoft.com/office/officeart/2005/8/layout/radial4"/>
    <dgm:cxn modelId="{03322FBE-3B4C-4ABC-AB31-02B1AED3D554}" type="presParOf" srcId="{0ED50FB7-7E9A-4ABC-AB2C-6B6525700CEA}" destId="{307B5CED-3BD3-4CD6-9A5A-F90A84D5C854}" srcOrd="8" destOrd="0" presId="urn:microsoft.com/office/officeart/2005/8/layout/radial4"/>
    <dgm:cxn modelId="{9EA2E8AA-18CD-42B1-BE96-9E8749CD7B48}" type="presParOf" srcId="{0ED50FB7-7E9A-4ABC-AB2C-6B6525700CEA}" destId="{3DEC40DC-78DE-4D0F-8F14-A407DC8ACF51}" srcOrd="9" destOrd="0" presId="urn:microsoft.com/office/officeart/2005/8/layout/radial4"/>
    <dgm:cxn modelId="{0F6C2E69-3B5C-4686-BA00-F3E92DB10437}" type="presParOf" srcId="{0ED50FB7-7E9A-4ABC-AB2C-6B6525700CEA}" destId="{3A4D8DB3-11B2-411C-A50C-12C99ADAD4F9}" srcOrd="10" destOrd="0" presId="urn:microsoft.com/office/officeart/2005/8/layout/radial4"/>
    <dgm:cxn modelId="{A43E4AFF-D4DE-465B-8864-94CC94A2BC5F}" type="presParOf" srcId="{0ED50FB7-7E9A-4ABC-AB2C-6B6525700CEA}" destId="{89ABAC6A-AF18-4E7D-8F36-AEEC4F2A013B}" srcOrd="11" destOrd="0" presId="urn:microsoft.com/office/officeart/2005/8/layout/radial4"/>
    <dgm:cxn modelId="{3E802D79-C95D-41F4-B8B8-E150685947F5}" type="presParOf" srcId="{0ED50FB7-7E9A-4ABC-AB2C-6B6525700CEA}" destId="{8885FE8B-F9B2-4845-89E6-7BD927D9A693}" srcOrd="12" destOrd="0" presId="urn:microsoft.com/office/officeart/2005/8/layout/radial4"/>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DFA2EF-0E66-48A8-8AFA-378E1BA2E522}">
      <dsp:nvSpPr>
        <dsp:cNvPr id="0" name=""/>
        <dsp:cNvSpPr/>
      </dsp:nvSpPr>
      <dsp:spPr>
        <a:xfrm>
          <a:off x="3081088" y="2908263"/>
          <a:ext cx="2254839" cy="22548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kern="1200" dirty="0"/>
            <a:t>Active School</a:t>
          </a:r>
        </a:p>
      </dsp:txBody>
      <dsp:txXfrm>
        <a:off x="3411302" y="3238477"/>
        <a:ext cx="1594411" cy="1594411"/>
      </dsp:txXfrm>
    </dsp:sp>
    <dsp:sp modelId="{6EA55EE2-F74A-4D90-B31C-94B2405F36C9}">
      <dsp:nvSpPr>
        <dsp:cNvPr id="0" name=""/>
        <dsp:cNvSpPr/>
      </dsp:nvSpPr>
      <dsp:spPr>
        <a:xfrm rot="10800000">
          <a:off x="790044" y="3714368"/>
          <a:ext cx="2165036" cy="642629"/>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513154-634B-4757-A278-0B4465A1B4DE}">
      <dsp:nvSpPr>
        <dsp:cNvPr id="0" name=""/>
        <dsp:cNvSpPr/>
      </dsp:nvSpPr>
      <dsp:spPr>
        <a:xfrm>
          <a:off x="850" y="3404328"/>
          <a:ext cx="1578387" cy="126271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endParaRPr lang="en-US" sz="1600" kern="1200" dirty="0"/>
        </a:p>
        <a:p>
          <a:pPr marL="0" lvl="0" indent="0" algn="ctr" defTabSz="889000">
            <a:lnSpc>
              <a:spcPct val="90000"/>
            </a:lnSpc>
            <a:spcBef>
              <a:spcPct val="0"/>
            </a:spcBef>
            <a:spcAft>
              <a:spcPct val="35000"/>
            </a:spcAft>
            <a:buNone/>
          </a:pPr>
          <a:r>
            <a:rPr lang="en-US" sz="2000" kern="1200" dirty="0"/>
            <a:t>Travel</a:t>
          </a:r>
        </a:p>
      </dsp:txBody>
      <dsp:txXfrm>
        <a:off x="37834" y="3441312"/>
        <a:ext cx="1504419" cy="1188742"/>
      </dsp:txXfrm>
    </dsp:sp>
    <dsp:sp modelId="{8FA20637-27B4-4D6A-AAC8-647A256D8756}">
      <dsp:nvSpPr>
        <dsp:cNvPr id="0" name=""/>
        <dsp:cNvSpPr/>
      </dsp:nvSpPr>
      <dsp:spPr>
        <a:xfrm rot="12960000">
          <a:off x="1236170" y="2341334"/>
          <a:ext cx="2165036" cy="642629"/>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A2171D6-A99C-430B-9639-5987F32D10DA}">
      <dsp:nvSpPr>
        <dsp:cNvPr id="0" name=""/>
        <dsp:cNvSpPr/>
      </dsp:nvSpPr>
      <dsp:spPr>
        <a:xfrm>
          <a:off x="653718" y="1395005"/>
          <a:ext cx="1578387" cy="126271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br>
            <a:rPr lang="en-US" sz="2000" kern="1200" dirty="0"/>
          </a:br>
          <a:br>
            <a:rPr lang="en-US" sz="2000" kern="1200" dirty="0"/>
          </a:br>
          <a:br>
            <a:rPr lang="en-US" sz="2000" kern="1200" dirty="0"/>
          </a:br>
          <a:r>
            <a:rPr lang="en-US" sz="2000" kern="1200" dirty="0"/>
            <a:t>Before School</a:t>
          </a:r>
        </a:p>
      </dsp:txBody>
      <dsp:txXfrm>
        <a:off x="690702" y="1431989"/>
        <a:ext cx="1504419" cy="1188742"/>
      </dsp:txXfrm>
    </dsp:sp>
    <dsp:sp modelId="{08A2778D-B972-48E4-8065-E70211D0EF80}">
      <dsp:nvSpPr>
        <dsp:cNvPr id="0" name=""/>
        <dsp:cNvSpPr/>
      </dsp:nvSpPr>
      <dsp:spPr>
        <a:xfrm rot="15120000">
          <a:off x="2404143" y="1492752"/>
          <a:ext cx="2165036" cy="642629"/>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8141B2-2155-459A-B1E0-15159DA87B52}">
      <dsp:nvSpPr>
        <dsp:cNvPr id="0" name=""/>
        <dsp:cNvSpPr/>
      </dsp:nvSpPr>
      <dsp:spPr>
        <a:xfrm>
          <a:off x="2362950" y="153175"/>
          <a:ext cx="1578387" cy="126271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r>
            <a:rPr lang="en-US" sz="2000" kern="1200" dirty="0"/>
            <a:t>Classrooms</a:t>
          </a:r>
        </a:p>
      </dsp:txBody>
      <dsp:txXfrm>
        <a:off x="2399934" y="190159"/>
        <a:ext cx="1504419" cy="1188742"/>
      </dsp:txXfrm>
    </dsp:sp>
    <dsp:sp modelId="{556872DC-EC60-42D5-8E2F-90B13F6D92C0}">
      <dsp:nvSpPr>
        <dsp:cNvPr id="0" name=""/>
        <dsp:cNvSpPr/>
      </dsp:nvSpPr>
      <dsp:spPr>
        <a:xfrm rot="17280000">
          <a:off x="3847837" y="1492752"/>
          <a:ext cx="2165036" cy="642629"/>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07B5CED-3BD3-4CD6-9A5A-F90A84D5C854}">
      <dsp:nvSpPr>
        <dsp:cNvPr id="0" name=""/>
        <dsp:cNvSpPr/>
      </dsp:nvSpPr>
      <dsp:spPr>
        <a:xfrm>
          <a:off x="4475678" y="153175"/>
          <a:ext cx="1578387" cy="126271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r>
            <a:rPr lang="en-US" sz="2000" kern="1200" dirty="0"/>
            <a:t>Break Times</a:t>
          </a:r>
        </a:p>
      </dsp:txBody>
      <dsp:txXfrm>
        <a:off x="4512662" y="190159"/>
        <a:ext cx="1504419" cy="1188742"/>
      </dsp:txXfrm>
    </dsp:sp>
    <dsp:sp modelId="{3DEC40DC-78DE-4D0F-8F14-A407DC8ACF51}">
      <dsp:nvSpPr>
        <dsp:cNvPr id="0" name=""/>
        <dsp:cNvSpPr/>
      </dsp:nvSpPr>
      <dsp:spPr>
        <a:xfrm rot="19440000">
          <a:off x="5015809" y="2341334"/>
          <a:ext cx="2165036" cy="642629"/>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A4D8DB3-11B2-411C-A50C-12C99ADAD4F9}">
      <dsp:nvSpPr>
        <dsp:cNvPr id="0" name=""/>
        <dsp:cNvSpPr/>
      </dsp:nvSpPr>
      <dsp:spPr>
        <a:xfrm>
          <a:off x="6184910" y="1395005"/>
          <a:ext cx="1578387" cy="1262710"/>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r>
            <a:rPr lang="en-US" sz="2000" kern="1200" dirty="0"/>
            <a:t>Lunch times</a:t>
          </a:r>
        </a:p>
      </dsp:txBody>
      <dsp:txXfrm>
        <a:off x="6221894" y="1431989"/>
        <a:ext cx="1504419" cy="1188742"/>
      </dsp:txXfrm>
    </dsp:sp>
    <dsp:sp modelId="{89ABAC6A-AF18-4E7D-8F36-AEEC4F2A013B}">
      <dsp:nvSpPr>
        <dsp:cNvPr id="0" name=""/>
        <dsp:cNvSpPr/>
      </dsp:nvSpPr>
      <dsp:spPr>
        <a:xfrm>
          <a:off x="5461935" y="3714368"/>
          <a:ext cx="2165036" cy="642629"/>
        </a:xfrm>
        <a:prstGeom prst="lef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8885FE8B-F9B2-4845-89E6-7BD927D9A693}">
      <dsp:nvSpPr>
        <dsp:cNvPr id="0" name=""/>
        <dsp:cNvSpPr/>
      </dsp:nvSpPr>
      <dsp:spPr>
        <a:xfrm>
          <a:off x="6837778" y="3404328"/>
          <a:ext cx="1578387" cy="1262710"/>
        </a:xfrm>
        <a:prstGeom prst="roundRect">
          <a:avLst>
            <a:gd name="adj" fmla="val 10000"/>
          </a:avLst>
        </a:prstGeom>
        <a:solidFill>
          <a:schemeClr val="accent1"/>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br>
            <a:rPr lang="en-US" sz="2000" kern="1200" dirty="0"/>
          </a:br>
          <a:br>
            <a:rPr lang="en-US" sz="2000" kern="1200" dirty="0"/>
          </a:br>
          <a:r>
            <a:rPr lang="en-US" sz="1400" kern="1200" dirty="0"/>
            <a:t>.</a:t>
          </a:r>
        </a:p>
        <a:p>
          <a:pPr marL="0" lvl="0" indent="0" algn="ctr" defTabSz="889000">
            <a:lnSpc>
              <a:spcPct val="90000"/>
            </a:lnSpc>
            <a:spcBef>
              <a:spcPct val="0"/>
            </a:spcBef>
            <a:spcAft>
              <a:spcPct val="35000"/>
            </a:spcAft>
            <a:buNone/>
          </a:pPr>
          <a:r>
            <a:rPr lang="en-US" sz="2000" kern="1200" dirty="0"/>
            <a:t>After School</a:t>
          </a:r>
        </a:p>
      </dsp:txBody>
      <dsp:txXfrm>
        <a:off x="6874762" y="3441312"/>
        <a:ext cx="1504419" cy="1188742"/>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123C96-CC50-7A48-B2C8-E3B3DF215F19}" type="datetimeFigureOut">
              <a:rPr lang="en-US" smtClean="0"/>
              <a:pPr/>
              <a:t>1/10/2024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09698B-EEE3-9A4D-840B-78828FB7DAC1}" type="slidenum">
              <a:rPr lang="en-US" smtClean="0"/>
              <a:pPr/>
              <a:t>‹#›</a:t>
            </a:fld>
            <a:endParaRPr lang="en-US" dirty="0"/>
          </a:p>
        </p:txBody>
      </p:sp>
    </p:spTree>
    <p:extLst>
      <p:ext uri="{BB962C8B-B14F-4D97-AF65-F5344CB8AC3E}">
        <p14:creationId xmlns:p14="http://schemas.microsoft.com/office/powerpoint/2010/main" val="401664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Course description: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local engagement event will support schools to increase physical activity throughout the school day to boost health and academic achievement for their students. It looks at how schools can:</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meet the requirements of the government’s childhood obesity plan</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develop their understanding of the evidence and research underpinning active approaches in schools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learn how to use the free Active School Planner to increase daily activity and reduce sitting time for every child</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explore solutions to boost wellbeing and achievement by building 30 active minutes of physical activity into the whole school day and influencing 30 active minutes beyond the school day.</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Outcomes:</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By the end of the workshop, delegates should be able to:</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advocate why high levels of physical activity across the school day lead to healthier and more effective learners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reflect on how effective their current provision is at promoting physical activity throughout the school day</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know how to reduce sedentary behaviour and embed physical activity in their school</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plan their journey to becoming an Active School</a:t>
            </a:r>
          </a:p>
          <a:p>
            <a:endParaRPr lang="en-GB" dirty="0"/>
          </a:p>
        </p:txBody>
      </p:sp>
      <p:sp>
        <p:nvSpPr>
          <p:cNvPr id="4" name="Slide Number Placeholder 3"/>
          <p:cNvSpPr>
            <a:spLocks noGrp="1"/>
          </p:cNvSpPr>
          <p:nvPr>
            <p:ph type="sldNum" sz="quarter" idx="10"/>
          </p:nvPr>
        </p:nvSpPr>
        <p:spPr/>
        <p:txBody>
          <a:bodyPr/>
          <a:lstStyle/>
          <a:p>
            <a:fld id="{0E09698B-EEE3-9A4D-840B-78828FB7DAC1}" type="slidenum">
              <a:rPr lang="en-US" smtClean="0"/>
              <a:pPr/>
              <a:t>1</a:t>
            </a:fld>
            <a:endParaRPr lang="en-US" dirty="0"/>
          </a:p>
        </p:txBody>
      </p:sp>
    </p:spTree>
    <p:extLst>
      <p:ext uri="{BB962C8B-B14F-4D97-AF65-F5344CB8AC3E}">
        <p14:creationId xmlns:p14="http://schemas.microsoft.com/office/powerpoint/2010/main" val="132947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543074-D8CC-C147-A6F6-57E52F1173C9}" type="slidenum">
              <a:rPr lang="en-US" smtClean="0"/>
              <a:pPr/>
              <a:t>15</a:t>
            </a:fld>
            <a:endParaRPr lang="en-US"/>
          </a:p>
        </p:txBody>
      </p:sp>
    </p:spTree>
    <p:extLst>
      <p:ext uri="{BB962C8B-B14F-4D97-AF65-F5344CB8AC3E}">
        <p14:creationId xmlns:p14="http://schemas.microsoft.com/office/powerpoint/2010/main" val="2953510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CMO recommendations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09698B-EEE3-9A4D-840B-78828FB7DA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99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We’ve seen the challenge to individuals and society as a whole. What resources, support and accountability measures will be provided to support schools in helping to address the obesity epidemic?</a:t>
            </a:r>
          </a:p>
        </p:txBody>
      </p:sp>
      <p:sp>
        <p:nvSpPr>
          <p:cNvPr id="4" name="Slide Number Placeholder 3"/>
          <p:cNvSpPr>
            <a:spLocks noGrp="1"/>
          </p:cNvSpPr>
          <p:nvPr>
            <p:ph type="sldNum" sz="quarter" idx="10"/>
          </p:nvPr>
        </p:nvSpPr>
        <p:spPr/>
        <p:txBody>
          <a:bodyPr/>
          <a:lstStyle/>
          <a:p>
            <a:fld id="{0E09698B-EEE3-9A4D-840B-78828FB7DAC1}" type="slidenum">
              <a:rPr lang="en-US" smtClean="0"/>
              <a:pPr/>
              <a:t>17</a:t>
            </a:fld>
            <a:endParaRPr lang="en-US" dirty="0"/>
          </a:p>
        </p:txBody>
      </p:sp>
    </p:spTree>
    <p:extLst>
      <p:ext uri="{BB962C8B-B14F-4D97-AF65-F5344CB8AC3E}">
        <p14:creationId xmlns:p14="http://schemas.microsoft.com/office/powerpoint/2010/main" val="4237066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09698B-EEE3-9A4D-840B-78828FB7DAC1}" type="slidenum">
              <a:rPr lang="en-US" smtClean="0"/>
              <a:pPr/>
              <a:t>20</a:t>
            </a:fld>
            <a:endParaRPr lang="en-US" dirty="0"/>
          </a:p>
        </p:txBody>
      </p:sp>
    </p:spTree>
    <p:extLst>
      <p:ext uri="{BB962C8B-B14F-4D97-AF65-F5344CB8AC3E}">
        <p14:creationId xmlns:p14="http://schemas.microsoft.com/office/powerpoint/2010/main" val="2048207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09698B-EEE3-9A4D-840B-78828FB7DAC1}" type="slidenum">
              <a:rPr lang="en-US" smtClean="0"/>
              <a:pPr/>
              <a:t>25</a:t>
            </a:fld>
            <a:endParaRPr lang="en-US" dirty="0"/>
          </a:p>
        </p:txBody>
      </p:sp>
    </p:spTree>
    <p:extLst>
      <p:ext uri="{BB962C8B-B14F-4D97-AF65-F5344CB8AC3E}">
        <p14:creationId xmlns:p14="http://schemas.microsoft.com/office/powerpoint/2010/main" val="2588600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09698B-EEE3-9A4D-840B-78828FB7DAC1}" type="slidenum">
              <a:rPr lang="en-US" smtClean="0"/>
              <a:pPr/>
              <a:t>26</a:t>
            </a:fld>
            <a:endParaRPr lang="en-US" dirty="0"/>
          </a:p>
        </p:txBody>
      </p:sp>
    </p:spTree>
    <p:extLst>
      <p:ext uri="{BB962C8B-B14F-4D97-AF65-F5344CB8AC3E}">
        <p14:creationId xmlns:p14="http://schemas.microsoft.com/office/powerpoint/2010/main" val="3526930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0E09698B-EEE3-9A4D-840B-78828FB7DAC1}" type="slidenum">
              <a:rPr lang="en-US" smtClean="0"/>
              <a:pPr/>
              <a:t>27</a:t>
            </a:fld>
            <a:endParaRPr lang="en-US" dirty="0"/>
          </a:p>
        </p:txBody>
      </p:sp>
    </p:spTree>
    <p:extLst>
      <p:ext uri="{BB962C8B-B14F-4D97-AF65-F5344CB8AC3E}">
        <p14:creationId xmlns:p14="http://schemas.microsoft.com/office/powerpoint/2010/main" val="298527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09698B-EEE3-9A4D-840B-78828FB7DAC1}" type="slidenum">
              <a:rPr lang="en-US" smtClean="0"/>
              <a:pPr/>
              <a:t>28</a:t>
            </a:fld>
            <a:endParaRPr lang="en-US" dirty="0"/>
          </a:p>
        </p:txBody>
      </p:sp>
    </p:spTree>
    <p:extLst>
      <p:ext uri="{BB962C8B-B14F-4D97-AF65-F5344CB8AC3E}">
        <p14:creationId xmlns:p14="http://schemas.microsoft.com/office/powerpoint/2010/main" val="2142052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09698B-EEE3-9A4D-840B-78828FB7DAC1}" type="slidenum">
              <a:rPr lang="en-US" smtClean="0"/>
              <a:pPr/>
              <a:t>29</a:t>
            </a:fld>
            <a:endParaRPr lang="en-US" dirty="0"/>
          </a:p>
        </p:txBody>
      </p:sp>
    </p:spTree>
    <p:extLst>
      <p:ext uri="{BB962C8B-B14F-4D97-AF65-F5344CB8AC3E}">
        <p14:creationId xmlns:p14="http://schemas.microsoft.com/office/powerpoint/2010/main" val="1811656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9EE3"/>
                </a:solidFill>
                <a:ea typeface="Arial" charset="0"/>
                <a:cs typeface="Arial" charset="0"/>
              </a:rPr>
              <a:t>www.activeschoolplanner.org</a:t>
            </a:r>
          </a:p>
          <a:p>
            <a:endParaRPr lang="en-GB" dirty="0"/>
          </a:p>
        </p:txBody>
      </p:sp>
      <p:sp>
        <p:nvSpPr>
          <p:cNvPr id="4" name="Slide Number Placeholder 3"/>
          <p:cNvSpPr>
            <a:spLocks noGrp="1"/>
          </p:cNvSpPr>
          <p:nvPr>
            <p:ph type="sldNum" sz="quarter" idx="10"/>
          </p:nvPr>
        </p:nvSpPr>
        <p:spPr/>
        <p:txBody>
          <a:bodyPr/>
          <a:lstStyle/>
          <a:p>
            <a:fld id="{0E09698B-EEE3-9A4D-840B-78828FB7DAC1}" type="slidenum">
              <a:rPr lang="en-US" smtClean="0"/>
              <a:pPr/>
              <a:t>30</a:t>
            </a:fld>
            <a:endParaRPr lang="en-US" dirty="0"/>
          </a:p>
        </p:txBody>
      </p:sp>
    </p:spTree>
    <p:extLst>
      <p:ext uri="{BB962C8B-B14F-4D97-AF65-F5344CB8AC3E}">
        <p14:creationId xmlns:p14="http://schemas.microsoft.com/office/powerpoint/2010/main" val="4204154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challenge, as presented by the Childhood Obesity Plan</a:t>
            </a:r>
            <a:r>
              <a:rPr lang="en-GB" baseline="0" dirty="0"/>
              <a:t> for Action</a:t>
            </a:r>
            <a:endParaRPr lang="en-GB" dirty="0"/>
          </a:p>
        </p:txBody>
      </p:sp>
      <p:sp>
        <p:nvSpPr>
          <p:cNvPr id="4" name="Slide Number Placeholder 3"/>
          <p:cNvSpPr>
            <a:spLocks noGrp="1"/>
          </p:cNvSpPr>
          <p:nvPr>
            <p:ph type="sldNum" sz="quarter" idx="10"/>
          </p:nvPr>
        </p:nvSpPr>
        <p:spPr/>
        <p:txBody>
          <a:bodyPr/>
          <a:lstStyle/>
          <a:p>
            <a:fld id="{0E09698B-EEE3-9A4D-840B-78828FB7DAC1}" type="slidenum">
              <a:rPr lang="en-US" smtClean="0"/>
              <a:pPr/>
              <a:t>2</a:t>
            </a:fld>
            <a:endParaRPr lang="en-US" dirty="0"/>
          </a:p>
        </p:txBody>
      </p:sp>
    </p:spTree>
    <p:extLst>
      <p:ext uri="{BB962C8B-B14F-4D97-AF65-F5344CB8AC3E}">
        <p14:creationId xmlns:p14="http://schemas.microsoft.com/office/powerpoint/2010/main" val="941870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The principle tool of the site is the activity heatmap.  This is the self-review tool to help schools map current activity levels, plot the colder areas and begin to plan ways to increase activity levels at times in the school timetable. Further detail on the activity heatmap tool:</a:t>
            </a:r>
          </a:p>
          <a:p>
            <a:pPr marL="171450" indent="-171450">
              <a:buFont typeface="Arial" panose="020B0604020202020204" pitchFamily="34" charset="0"/>
              <a:buChar char="•"/>
            </a:pPr>
            <a:r>
              <a:rPr lang="en-GB" dirty="0"/>
              <a:t>A school/user will need to modify the heatmap template when they first use the site to ensure it reflects the school timetable</a:t>
            </a:r>
          </a:p>
          <a:p>
            <a:pPr marL="171450" indent="-171450">
              <a:buFont typeface="Arial" panose="020B0604020202020204" pitchFamily="34" charset="0"/>
              <a:buChar char="•"/>
            </a:pPr>
            <a:r>
              <a:rPr lang="en-GB" dirty="0"/>
              <a:t>Future heatmaps can then be copied to save the user having to repeat this process.  However, they can start from scratch if required</a:t>
            </a:r>
          </a:p>
          <a:p>
            <a:pPr marL="171450" indent="-171450">
              <a:buFont typeface="Arial" panose="020B0604020202020204" pitchFamily="34" charset="0"/>
              <a:buChar char="•"/>
            </a:pPr>
            <a:r>
              <a:rPr lang="en-GB" dirty="0"/>
              <a:t>Users reflect on practice and plot activity levels based on the scale specified.  If the activity level is the same for a period all week, then the user can select ‘apply to all days’</a:t>
            </a:r>
          </a:p>
          <a:p>
            <a:pPr marL="171450" indent="-171450">
              <a:buFont typeface="Arial" panose="020B0604020202020204" pitchFamily="34" charset="0"/>
              <a:buChar char="•"/>
            </a:pPr>
            <a:r>
              <a:rPr lang="en-GB" dirty="0"/>
              <a:t>Users can upload evidence/files/ images etc to periods of the school timetable.  Evidence can be shared publicly and it will show in the Physical Activities Library</a:t>
            </a:r>
          </a:p>
          <a:p>
            <a:pPr marL="171450" indent="-171450">
              <a:buFont typeface="Arial" panose="020B0604020202020204" pitchFamily="34" charset="0"/>
              <a:buChar char="•"/>
            </a:pPr>
            <a:r>
              <a:rPr lang="en-GB" dirty="0"/>
              <a:t>The most recent heatmap completed by the user will always show first</a:t>
            </a:r>
          </a:p>
          <a:p>
            <a:pPr marL="171450" indent="-171450">
              <a:buFont typeface="Arial" panose="020B0604020202020204" pitchFamily="34" charset="0"/>
              <a:buChar char="•"/>
            </a:pPr>
            <a:r>
              <a:rPr lang="en-GB" dirty="0"/>
              <a:t>Once a heatmap is completed click ‘finish heatmap’</a:t>
            </a:r>
          </a:p>
        </p:txBody>
      </p:sp>
      <p:sp>
        <p:nvSpPr>
          <p:cNvPr id="4" name="Slide Number Placeholder 3"/>
          <p:cNvSpPr>
            <a:spLocks noGrp="1"/>
          </p:cNvSpPr>
          <p:nvPr>
            <p:ph type="sldNum" sz="quarter" idx="10"/>
          </p:nvPr>
        </p:nvSpPr>
        <p:spPr/>
        <p:txBody>
          <a:bodyPr/>
          <a:lstStyle/>
          <a:p>
            <a:fld id="{56E662A5-F203-D444-A079-2D55DC18C015}" type="slidenum">
              <a:rPr lang="en-US" smtClean="0"/>
              <a:pPr/>
              <a:t>31</a:t>
            </a:fld>
            <a:endParaRPr lang="en-US" dirty="0"/>
          </a:p>
        </p:txBody>
      </p:sp>
    </p:spTree>
    <p:extLst>
      <p:ext uri="{BB962C8B-B14F-4D97-AF65-F5344CB8AC3E}">
        <p14:creationId xmlns:p14="http://schemas.microsoft.com/office/powerpoint/2010/main" val="77610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Action Planning</a:t>
            </a:r>
          </a:p>
          <a:p>
            <a:pPr marL="0" indent="0">
              <a:buFontTx/>
              <a:buNone/>
            </a:pPr>
            <a:endParaRPr lang="en-GB" dirty="0"/>
          </a:p>
          <a:p>
            <a:pPr marL="0" indent="0">
              <a:buFontTx/>
              <a:buNone/>
            </a:pPr>
            <a:r>
              <a:rPr lang="en-GB" dirty="0"/>
              <a:t>After finishing a heatmap the user is automatically taken to the Action Planning section to identify actions they will work through to increase activity and reduce sitting time.</a:t>
            </a:r>
          </a:p>
          <a:p>
            <a:pPr marL="0" indent="0">
              <a:buFontTx/>
              <a:buNone/>
            </a:pPr>
            <a:endParaRPr lang="en-GB" dirty="0"/>
          </a:p>
          <a:p>
            <a:pPr marL="0" indent="0">
              <a:buFontTx/>
              <a:buNone/>
            </a:pPr>
            <a:r>
              <a:rPr lang="en-GB" dirty="0"/>
              <a:t>Some suggested actions are generated by the website, based on the self-review completed by the user, however they can to select as many of these as they like.  Users can also add their own actions.</a:t>
            </a:r>
          </a:p>
          <a:p>
            <a:pPr marL="0" indent="0">
              <a:buFontTx/>
              <a:buNone/>
            </a:pPr>
            <a:endParaRPr lang="en-GB" dirty="0"/>
          </a:p>
          <a:p>
            <a:pPr marL="0" indent="0">
              <a:buFontTx/>
              <a:buNone/>
            </a:pPr>
            <a:r>
              <a:rPr lang="en-GB" dirty="0"/>
              <a:t>Deadlines can be added for each action by the user and these will then be visible on the users dashboard.  Users can then select each action as complete once it is done.</a:t>
            </a:r>
          </a:p>
          <a:p>
            <a:pPr marL="0" indent="0">
              <a:buFontTx/>
              <a:buNone/>
            </a:pPr>
            <a:endParaRPr lang="en-GB" dirty="0"/>
          </a:p>
          <a:p>
            <a:pPr marL="0" indent="0">
              <a:buFontTx/>
              <a:buNone/>
            </a:pPr>
            <a:r>
              <a:rPr lang="en-GB" dirty="0"/>
              <a:t>Once a user has finished, they can save their plan, or save as pdf to create a summary of the heatmap and action plan.</a:t>
            </a:r>
          </a:p>
        </p:txBody>
      </p:sp>
      <p:sp>
        <p:nvSpPr>
          <p:cNvPr id="4" name="Slide Number Placeholder 3"/>
          <p:cNvSpPr>
            <a:spLocks noGrp="1"/>
          </p:cNvSpPr>
          <p:nvPr>
            <p:ph type="sldNum" sz="quarter" idx="10"/>
          </p:nvPr>
        </p:nvSpPr>
        <p:spPr/>
        <p:txBody>
          <a:bodyPr/>
          <a:lstStyle/>
          <a:p>
            <a:fld id="{56E662A5-F203-D444-A079-2D55DC18C015}" type="slidenum">
              <a:rPr lang="en-US" smtClean="0"/>
              <a:pPr/>
              <a:t>32</a:t>
            </a:fld>
            <a:endParaRPr lang="en-US" dirty="0"/>
          </a:p>
        </p:txBody>
      </p:sp>
    </p:spTree>
    <p:extLst>
      <p:ext uri="{BB962C8B-B14F-4D97-AF65-F5344CB8AC3E}">
        <p14:creationId xmlns:p14="http://schemas.microsoft.com/office/powerpoint/2010/main" val="3346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Downloadable from the:</a:t>
            </a:r>
          </a:p>
          <a:p>
            <a:endParaRPr lang="en-GB" dirty="0"/>
          </a:p>
          <a:p>
            <a:r>
              <a:rPr lang="en-GB" dirty="0"/>
              <a:t>Physical Activities Library – Active School Planner</a:t>
            </a:r>
          </a:p>
        </p:txBody>
      </p:sp>
      <p:sp>
        <p:nvSpPr>
          <p:cNvPr id="4" name="Slide Number Placeholder 3"/>
          <p:cNvSpPr>
            <a:spLocks noGrp="1"/>
          </p:cNvSpPr>
          <p:nvPr>
            <p:ph type="sldNum" sz="quarter" idx="10"/>
          </p:nvPr>
        </p:nvSpPr>
        <p:spPr/>
        <p:txBody>
          <a:bodyPr/>
          <a:lstStyle/>
          <a:p>
            <a:fld id="{0E09698B-EEE3-9A4D-840B-78828FB7DAC1}" type="slidenum">
              <a:rPr lang="en-US" smtClean="0"/>
              <a:pPr/>
              <a:t>33</a:t>
            </a:fld>
            <a:endParaRPr lang="en-US" dirty="0"/>
          </a:p>
        </p:txBody>
      </p:sp>
    </p:spTree>
    <p:extLst>
      <p:ext uri="{BB962C8B-B14F-4D97-AF65-F5344CB8AC3E}">
        <p14:creationId xmlns:p14="http://schemas.microsoft.com/office/powerpoint/2010/main" val="31413842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Task 4</a:t>
            </a:r>
          </a:p>
        </p:txBody>
      </p:sp>
      <p:sp>
        <p:nvSpPr>
          <p:cNvPr id="4" name="Slide Number Placeholder 3"/>
          <p:cNvSpPr>
            <a:spLocks noGrp="1"/>
          </p:cNvSpPr>
          <p:nvPr>
            <p:ph type="sldNum" sz="quarter" idx="10"/>
          </p:nvPr>
        </p:nvSpPr>
        <p:spPr/>
        <p:txBody>
          <a:bodyPr/>
          <a:lstStyle/>
          <a:p>
            <a:fld id="{0E09698B-EEE3-9A4D-840B-78828FB7DAC1}" type="slidenum">
              <a:rPr lang="en-US" smtClean="0"/>
              <a:pPr/>
              <a:t>34</a:t>
            </a:fld>
            <a:endParaRPr lang="en-US" dirty="0"/>
          </a:p>
        </p:txBody>
      </p:sp>
    </p:spTree>
    <p:extLst>
      <p:ext uri="{BB962C8B-B14F-4D97-AF65-F5344CB8AC3E}">
        <p14:creationId xmlns:p14="http://schemas.microsoft.com/office/powerpoint/2010/main" val="14784044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Task 4</a:t>
            </a:r>
          </a:p>
        </p:txBody>
      </p:sp>
      <p:sp>
        <p:nvSpPr>
          <p:cNvPr id="4" name="Slide Number Placeholder 3"/>
          <p:cNvSpPr>
            <a:spLocks noGrp="1"/>
          </p:cNvSpPr>
          <p:nvPr>
            <p:ph type="sldNum" sz="quarter" idx="10"/>
          </p:nvPr>
        </p:nvSpPr>
        <p:spPr/>
        <p:txBody>
          <a:bodyPr/>
          <a:lstStyle/>
          <a:p>
            <a:fld id="{0E09698B-EEE3-9A4D-840B-78828FB7DAC1}" type="slidenum">
              <a:rPr lang="en-US" smtClean="0"/>
              <a:pPr/>
              <a:t>35</a:t>
            </a:fld>
            <a:endParaRPr lang="en-US" dirty="0"/>
          </a:p>
        </p:txBody>
      </p:sp>
    </p:spTree>
    <p:extLst>
      <p:ext uri="{BB962C8B-B14F-4D97-AF65-F5344CB8AC3E}">
        <p14:creationId xmlns:p14="http://schemas.microsoft.com/office/powerpoint/2010/main" val="14784044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Task 4</a:t>
            </a:r>
          </a:p>
        </p:txBody>
      </p:sp>
      <p:sp>
        <p:nvSpPr>
          <p:cNvPr id="4" name="Slide Number Placeholder 3"/>
          <p:cNvSpPr>
            <a:spLocks noGrp="1"/>
          </p:cNvSpPr>
          <p:nvPr>
            <p:ph type="sldNum" sz="quarter" idx="10"/>
          </p:nvPr>
        </p:nvSpPr>
        <p:spPr/>
        <p:txBody>
          <a:bodyPr/>
          <a:lstStyle/>
          <a:p>
            <a:fld id="{0E09698B-EEE3-9A4D-840B-78828FB7DAC1}" type="slidenum">
              <a:rPr lang="en-US" smtClean="0"/>
              <a:pPr/>
              <a:t>36</a:t>
            </a:fld>
            <a:endParaRPr lang="en-US" dirty="0"/>
          </a:p>
        </p:txBody>
      </p:sp>
    </p:spTree>
    <p:extLst>
      <p:ext uri="{BB962C8B-B14F-4D97-AF65-F5344CB8AC3E}">
        <p14:creationId xmlns:p14="http://schemas.microsoft.com/office/powerpoint/2010/main" val="1478404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Task 4</a:t>
            </a:r>
          </a:p>
        </p:txBody>
      </p:sp>
      <p:sp>
        <p:nvSpPr>
          <p:cNvPr id="4" name="Slide Number Placeholder 3"/>
          <p:cNvSpPr>
            <a:spLocks noGrp="1"/>
          </p:cNvSpPr>
          <p:nvPr>
            <p:ph type="sldNum" sz="quarter" idx="10"/>
          </p:nvPr>
        </p:nvSpPr>
        <p:spPr/>
        <p:txBody>
          <a:bodyPr/>
          <a:lstStyle/>
          <a:p>
            <a:fld id="{0E09698B-EEE3-9A4D-840B-78828FB7DAC1}" type="slidenum">
              <a:rPr lang="en-US" smtClean="0"/>
              <a:pPr/>
              <a:t>37</a:t>
            </a:fld>
            <a:endParaRPr lang="en-US" dirty="0"/>
          </a:p>
        </p:txBody>
      </p:sp>
    </p:spTree>
    <p:extLst>
      <p:ext uri="{BB962C8B-B14F-4D97-AF65-F5344CB8AC3E}">
        <p14:creationId xmlns:p14="http://schemas.microsoft.com/office/powerpoint/2010/main" val="1478404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start of a journey for schools!  </a:t>
            </a:r>
          </a:p>
          <a:p>
            <a:endParaRPr lang="en-GB" dirty="0"/>
          </a:p>
          <a:p>
            <a:r>
              <a:rPr lang="en-GB" dirty="0"/>
              <a:t>To achieve the ambitions we need to create an active school culture which integrates and embeds movement throughout the school day – there is NOT an ambition to bolt on physical activity or find additional time in the school timetable.  This will mean considering and ‘nudging’ children into standing up more (to avoid sitting time) and increasing their activity levels throughout the day (even if it’s light activity).  This way we will start to influence the activity patterns of ALL children, and including those with the greatest health needs.</a:t>
            </a:r>
          </a:p>
          <a:p>
            <a:endParaRPr lang="en-GB" dirty="0"/>
          </a:p>
          <a:p>
            <a:r>
              <a:rPr lang="en-GB" dirty="0"/>
              <a:t>What we know is there are immediate benefits to reducing inactivity to our general health and to a child’s brain function.</a:t>
            </a:r>
          </a:p>
          <a:p>
            <a:endParaRPr lang="en-GB" dirty="0"/>
          </a:p>
          <a:p>
            <a:r>
              <a:rPr lang="en-GB" dirty="0"/>
              <a:t>It will require schools to think differently about their offer across the whole day so that they can demonstrate it does engage all children in 30 minutes a day</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6E662A5-F203-D444-A079-2D55DC18C01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959255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09698B-EEE3-9A4D-840B-78828FB7DAC1}" type="slidenum">
              <a:rPr lang="en-US" smtClean="0"/>
              <a:pPr/>
              <a:t>39</a:t>
            </a:fld>
            <a:endParaRPr lang="en-US" dirty="0"/>
          </a:p>
        </p:txBody>
      </p:sp>
    </p:spTree>
    <p:extLst>
      <p:ext uri="{BB962C8B-B14F-4D97-AF65-F5344CB8AC3E}">
        <p14:creationId xmlns:p14="http://schemas.microsoft.com/office/powerpoint/2010/main" val="1168753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09698B-EEE3-9A4D-840B-78828FB7DAC1}" type="slidenum">
              <a:rPr lang="en-US" smtClean="0"/>
              <a:pPr/>
              <a:t>40</a:t>
            </a:fld>
            <a:endParaRPr lang="en-US" dirty="0"/>
          </a:p>
        </p:txBody>
      </p:sp>
    </p:spTree>
    <p:extLst>
      <p:ext uri="{BB962C8B-B14F-4D97-AF65-F5344CB8AC3E}">
        <p14:creationId xmlns:p14="http://schemas.microsoft.com/office/powerpoint/2010/main" val="116875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09698B-EEE3-9A4D-840B-78828FB7DAC1}" type="slidenum">
              <a:rPr lang="en-US" smtClean="0"/>
              <a:pPr/>
              <a:t>3</a:t>
            </a:fld>
            <a:endParaRPr lang="en-US" dirty="0"/>
          </a:p>
        </p:txBody>
      </p:sp>
    </p:spTree>
    <p:extLst>
      <p:ext uri="{BB962C8B-B14F-4D97-AF65-F5344CB8AC3E}">
        <p14:creationId xmlns:p14="http://schemas.microsoft.com/office/powerpoint/2010/main" val="9418708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09698B-EEE3-9A4D-840B-78828FB7DAC1}" type="slidenum">
              <a:rPr lang="en-US" smtClean="0"/>
              <a:pPr/>
              <a:t>41</a:t>
            </a:fld>
            <a:endParaRPr lang="en-US" dirty="0"/>
          </a:p>
        </p:txBody>
      </p:sp>
    </p:spTree>
    <p:extLst>
      <p:ext uri="{BB962C8B-B14F-4D97-AF65-F5344CB8AC3E}">
        <p14:creationId xmlns:p14="http://schemas.microsoft.com/office/powerpoint/2010/main" val="18116565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09698B-EEE3-9A4D-840B-78828FB7DAC1}" type="slidenum">
              <a:rPr lang="en-US" smtClean="0"/>
              <a:pPr/>
              <a:t>42</a:t>
            </a:fld>
            <a:endParaRPr lang="en-US" dirty="0"/>
          </a:p>
        </p:txBody>
      </p:sp>
    </p:spTree>
    <p:extLst>
      <p:ext uri="{BB962C8B-B14F-4D97-AF65-F5344CB8AC3E}">
        <p14:creationId xmlns:p14="http://schemas.microsoft.com/office/powerpoint/2010/main" val="19427434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09698B-EEE3-9A4D-840B-78828FB7DAC1}" type="slidenum">
              <a:rPr lang="en-US" smtClean="0"/>
              <a:pPr/>
              <a:t>43</a:t>
            </a:fld>
            <a:endParaRPr lang="en-US" dirty="0"/>
          </a:p>
        </p:txBody>
      </p:sp>
    </p:spTree>
    <p:extLst>
      <p:ext uri="{BB962C8B-B14F-4D97-AF65-F5344CB8AC3E}">
        <p14:creationId xmlns:p14="http://schemas.microsoft.com/office/powerpoint/2010/main" val="3538962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challenge, as presented by the Childhood Obesity Plan</a:t>
            </a:r>
            <a:r>
              <a:rPr lang="en-GB" baseline="0" dirty="0"/>
              <a:t> for Action</a:t>
            </a:r>
            <a:endParaRPr lang="en-GB" dirty="0"/>
          </a:p>
        </p:txBody>
      </p:sp>
      <p:sp>
        <p:nvSpPr>
          <p:cNvPr id="4" name="Slide Number Placeholder 3"/>
          <p:cNvSpPr>
            <a:spLocks noGrp="1"/>
          </p:cNvSpPr>
          <p:nvPr>
            <p:ph type="sldNum" sz="quarter" idx="10"/>
          </p:nvPr>
        </p:nvSpPr>
        <p:spPr/>
        <p:txBody>
          <a:bodyPr/>
          <a:lstStyle/>
          <a:p>
            <a:fld id="{0E09698B-EEE3-9A4D-840B-78828FB7DAC1}" type="slidenum">
              <a:rPr lang="en-US" smtClean="0"/>
              <a:pPr/>
              <a:t>4</a:t>
            </a:fld>
            <a:endParaRPr lang="en-US" dirty="0"/>
          </a:p>
        </p:txBody>
      </p:sp>
    </p:spTree>
    <p:extLst>
      <p:ext uri="{BB962C8B-B14F-4D97-AF65-F5344CB8AC3E}">
        <p14:creationId xmlns:p14="http://schemas.microsoft.com/office/powerpoint/2010/main" val="941870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09698B-EEE3-9A4D-840B-78828FB7DAC1}" type="slidenum">
              <a:rPr lang="en-US" smtClean="0"/>
              <a:pPr/>
              <a:t>5</a:t>
            </a:fld>
            <a:endParaRPr lang="en-US" dirty="0"/>
          </a:p>
        </p:txBody>
      </p:sp>
    </p:spTree>
    <p:extLst>
      <p:ext uri="{BB962C8B-B14F-4D97-AF65-F5344CB8AC3E}">
        <p14:creationId xmlns:p14="http://schemas.microsoft.com/office/powerpoint/2010/main" val="941870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09698B-EEE3-9A4D-840B-78828FB7DAC1}" type="slidenum">
              <a:rPr lang="en-US" smtClean="0"/>
              <a:pPr/>
              <a:t>6</a:t>
            </a:fld>
            <a:endParaRPr lang="en-US" dirty="0"/>
          </a:p>
        </p:txBody>
      </p:sp>
    </p:spTree>
    <p:extLst>
      <p:ext uri="{BB962C8B-B14F-4D97-AF65-F5344CB8AC3E}">
        <p14:creationId xmlns:p14="http://schemas.microsoft.com/office/powerpoint/2010/main" val="941870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challenge, as presented by the Childhood Obesity Plan</a:t>
            </a:r>
            <a:r>
              <a:rPr lang="en-GB" baseline="0" dirty="0"/>
              <a:t> for Action</a:t>
            </a:r>
            <a:endParaRPr lang="en-GB" dirty="0"/>
          </a:p>
        </p:txBody>
      </p:sp>
      <p:sp>
        <p:nvSpPr>
          <p:cNvPr id="4" name="Slide Number Placeholder 3"/>
          <p:cNvSpPr>
            <a:spLocks noGrp="1"/>
          </p:cNvSpPr>
          <p:nvPr>
            <p:ph type="sldNum" sz="quarter" idx="10"/>
          </p:nvPr>
        </p:nvSpPr>
        <p:spPr/>
        <p:txBody>
          <a:bodyPr/>
          <a:lstStyle/>
          <a:p>
            <a:fld id="{0E09698B-EEE3-9A4D-840B-78828FB7DAC1}" type="slidenum">
              <a:rPr lang="en-US" smtClean="0"/>
              <a:pPr/>
              <a:t>8</a:t>
            </a:fld>
            <a:endParaRPr lang="en-US" dirty="0"/>
          </a:p>
        </p:txBody>
      </p:sp>
    </p:spTree>
    <p:extLst>
      <p:ext uri="{BB962C8B-B14F-4D97-AF65-F5344CB8AC3E}">
        <p14:creationId xmlns:p14="http://schemas.microsoft.com/office/powerpoint/2010/main" val="941870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challenge, as presented by the Childhood Obesity Plan</a:t>
            </a:r>
            <a:r>
              <a:rPr lang="en-GB" baseline="0" dirty="0"/>
              <a:t> for Action</a:t>
            </a:r>
            <a:endParaRPr lang="en-GB" dirty="0"/>
          </a:p>
        </p:txBody>
      </p:sp>
      <p:sp>
        <p:nvSpPr>
          <p:cNvPr id="4" name="Slide Number Placeholder 3"/>
          <p:cNvSpPr>
            <a:spLocks noGrp="1"/>
          </p:cNvSpPr>
          <p:nvPr>
            <p:ph type="sldNum" sz="quarter" idx="10"/>
          </p:nvPr>
        </p:nvSpPr>
        <p:spPr/>
        <p:txBody>
          <a:bodyPr/>
          <a:lstStyle/>
          <a:p>
            <a:fld id="{0E09698B-EEE3-9A4D-840B-78828FB7DAC1}" type="slidenum">
              <a:rPr lang="en-US" smtClean="0"/>
              <a:pPr/>
              <a:t>9</a:t>
            </a:fld>
            <a:endParaRPr lang="en-US" dirty="0"/>
          </a:p>
        </p:txBody>
      </p:sp>
    </p:spTree>
    <p:extLst>
      <p:ext uri="{BB962C8B-B14F-4D97-AF65-F5344CB8AC3E}">
        <p14:creationId xmlns:p14="http://schemas.microsoft.com/office/powerpoint/2010/main" val="4073055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09698B-EEE3-9A4D-840B-78828FB7DAC1}" type="slidenum">
              <a:rPr lang="en-US" smtClean="0"/>
              <a:pPr/>
              <a:t>12</a:t>
            </a:fld>
            <a:endParaRPr lang="en-US" dirty="0"/>
          </a:p>
        </p:txBody>
      </p:sp>
    </p:spTree>
    <p:extLst>
      <p:ext uri="{BB962C8B-B14F-4D97-AF65-F5344CB8AC3E}">
        <p14:creationId xmlns:p14="http://schemas.microsoft.com/office/powerpoint/2010/main" val="941870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1686E6F-9771-4A43-9399-94434F880779}" type="datetimeFigureOut">
              <a:rPr lang="en-US" smtClean="0"/>
              <a:pPr/>
              <a:t>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4B82D8-8A95-2145-96A2-44299040CFB8}" type="slidenum">
              <a:rPr lang="en-US" smtClean="0"/>
              <a:pPr/>
              <a:t>‹#›</a:t>
            </a:fld>
            <a:endParaRPr lang="en-US" dirty="0"/>
          </a:p>
        </p:txBody>
      </p:sp>
    </p:spTree>
    <p:extLst>
      <p:ext uri="{BB962C8B-B14F-4D97-AF65-F5344CB8AC3E}">
        <p14:creationId xmlns:p14="http://schemas.microsoft.com/office/powerpoint/2010/main" val="165072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686E6F-9771-4A43-9399-94434F880779}" type="datetimeFigureOut">
              <a:rPr lang="en-US" smtClean="0"/>
              <a:pPr/>
              <a:t>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4B82D8-8A95-2145-96A2-44299040CFB8}" type="slidenum">
              <a:rPr lang="en-US" smtClean="0"/>
              <a:pPr/>
              <a:t>‹#›</a:t>
            </a:fld>
            <a:endParaRPr lang="en-US" dirty="0"/>
          </a:p>
        </p:txBody>
      </p:sp>
    </p:spTree>
    <p:extLst>
      <p:ext uri="{BB962C8B-B14F-4D97-AF65-F5344CB8AC3E}">
        <p14:creationId xmlns:p14="http://schemas.microsoft.com/office/powerpoint/2010/main" val="16504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686E6F-9771-4A43-9399-94434F880779}" type="datetimeFigureOut">
              <a:rPr lang="en-US" smtClean="0"/>
              <a:pPr/>
              <a:t>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4B82D8-8A95-2145-96A2-44299040CFB8}" type="slidenum">
              <a:rPr lang="en-US" smtClean="0"/>
              <a:pPr/>
              <a:t>‹#›</a:t>
            </a:fld>
            <a:endParaRPr lang="en-US" dirty="0"/>
          </a:p>
        </p:txBody>
      </p:sp>
    </p:spTree>
    <p:extLst>
      <p:ext uri="{BB962C8B-B14F-4D97-AF65-F5344CB8AC3E}">
        <p14:creationId xmlns:p14="http://schemas.microsoft.com/office/powerpoint/2010/main" val="149231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2C3CB429-F6E2-504C-BD27-49BB2B354312}" type="datetime1">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1/10/2024</a:t>
            </a:fld>
            <a:endParaRPr kumimoji="0" lang="en-US" sz="1200" b="0" i="0" u="none" strike="noStrike" kern="1200" cap="none" spc="0" normalizeH="0" baseline="0" noProof="0" dirty="0">
              <a:ln>
                <a:noFill/>
              </a:ln>
              <a:solidFill>
                <a:srgbClr val="898989"/>
              </a:solidFill>
              <a:effectLst/>
              <a:uLnTx/>
              <a:uFillTx/>
              <a:latin typeface="Calibri" charset="0"/>
              <a:ea typeface="ＭＳ Ｐゴシック"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6DB2DB84-9076-B84D-9C1A-C1E3DE51DB0B}" type="slidenum">
              <a:rPr kumimoji="0" lang="en-US" sz="1200" b="0" i="0" u="none" strike="noStrike" kern="1200" cap="none" spc="0" normalizeH="0" baseline="0" noProof="0">
                <a:ln>
                  <a:noFill/>
                </a:ln>
                <a:solidFill>
                  <a:srgbClr val="898989"/>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rgbClr val="898989"/>
              </a:solidFill>
              <a:effectLst/>
              <a:uLnTx/>
              <a:uFillTx/>
              <a:latin typeface="Calibri" charset="0"/>
              <a:ea typeface="ＭＳ Ｐゴシック" charset="0"/>
            </a:endParaRPr>
          </a:p>
        </p:txBody>
      </p:sp>
    </p:spTree>
    <p:extLst>
      <p:ext uri="{BB962C8B-B14F-4D97-AF65-F5344CB8AC3E}">
        <p14:creationId xmlns:p14="http://schemas.microsoft.com/office/powerpoint/2010/main" val="338434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686E6F-9771-4A43-9399-94434F880779}" type="datetimeFigureOut">
              <a:rPr lang="en-US" smtClean="0"/>
              <a:pPr/>
              <a:t>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4B82D8-8A95-2145-96A2-44299040CFB8}" type="slidenum">
              <a:rPr lang="en-US" smtClean="0"/>
              <a:pPr/>
              <a:t>‹#›</a:t>
            </a:fld>
            <a:endParaRPr lang="en-US" dirty="0"/>
          </a:p>
        </p:txBody>
      </p:sp>
    </p:spTree>
    <p:extLst>
      <p:ext uri="{BB962C8B-B14F-4D97-AF65-F5344CB8AC3E}">
        <p14:creationId xmlns:p14="http://schemas.microsoft.com/office/powerpoint/2010/main" val="42651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686E6F-9771-4A43-9399-94434F880779}" type="datetimeFigureOut">
              <a:rPr lang="en-US" smtClean="0"/>
              <a:pPr/>
              <a:t>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4B82D8-8A95-2145-96A2-44299040CFB8}" type="slidenum">
              <a:rPr lang="en-US" smtClean="0"/>
              <a:pPr/>
              <a:t>‹#›</a:t>
            </a:fld>
            <a:endParaRPr lang="en-US" dirty="0"/>
          </a:p>
        </p:txBody>
      </p:sp>
    </p:spTree>
    <p:extLst>
      <p:ext uri="{BB962C8B-B14F-4D97-AF65-F5344CB8AC3E}">
        <p14:creationId xmlns:p14="http://schemas.microsoft.com/office/powerpoint/2010/main" val="9038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1686E6F-9771-4A43-9399-94434F880779}" type="datetimeFigureOut">
              <a:rPr lang="en-US" smtClean="0"/>
              <a:pPr/>
              <a:t>1/10/2024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4B82D8-8A95-2145-96A2-44299040CFB8}" type="slidenum">
              <a:rPr lang="en-US" smtClean="0"/>
              <a:pPr/>
              <a:t>‹#›</a:t>
            </a:fld>
            <a:endParaRPr lang="en-US" dirty="0"/>
          </a:p>
        </p:txBody>
      </p:sp>
    </p:spTree>
    <p:extLst>
      <p:ext uri="{BB962C8B-B14F-4D97-AF65-F5344CB8AC3E}">
        <p14:creationId xmlns:p14="http://schemas.microsoft.com/office/powerpoint/2010/main" val="80990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1686E6F-9771-4A43-9399-94434F880779}" type="datetimeFigureOut">
              <a:rPr lang="en-US" smtClean="0"/>
              <a:pPr/>
              <a:t>1/10/2024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4B82D8-8A95-2145-96A2-44299040CFB8}" type="slidenum">
              <a:rPr lang="en-US" smtClean="0"/>
              <a:pPr/>
              <a:t>‹#›</a:t>
            </a:fld>
            <a:endParaRPr lang="en-US" dirty="0"/>
          </a:p>
        </p:txBody>
      </p:sp>
    </p:spTree>
    <p:extLst>
      <p:ext uri="{BB962C8B-B14F-4D97-AF65-F5344CB8AC3E}">
        <p14:creationId xmlns:p14="http://schemas.microsoft.com/office/powerpoint/2010/main" val="136406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686E6F-9771-4A43-9399-94434F880779}" type="datetimeFigureOut">
              <a:rPr lang="en-US" smtClean="0"/>
              <a:pPr/>
              <a:t>1/10/2024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4B82D8-8A95-2145-96A2-44299040CFB8}" type="slidenum">
              <a:rPr lang="en-US" smtClean="0"/>
              <a:pPr/>
              <a:t>‹#›</a:t>
            </a:fld>
            <a:endParaRPr lang="en-US" dirty="0"/>
          </a:p>
        </p:txBody>
      </p:sp>
    </p:spTree>
    <p:extLst>
      <p:ext uri="{BB962C8B-B14F-4D97-AF65-F5344CB8AC3E}">
        <p14:creationId xmlns:p14="http://schemas.microsoft.com/office/powerpoint/2010/main" val="145322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686E6F-9771-4A43-9399-94434F880779}" type="datetimeFigureOut">
              <a:rPr lang="en-US" smtClean="0"/>
              <a:pPr/>
              <a:t>1/10/2024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4B82D8-8A95-2145-96A2-44299040CFB8}" type="slidenum">
              <a:rPr lang="en-US" smtClean="0"/>
              <a:pPr/>
              <a:t>‹#›</a:t>
            </a:fld>
            <a:endParaRPr lang="en-US" dirty="0"/>
          </a:p>
        </p:txBody>
      </p:sp>
    </p:spTree>
    <p:extLst>
      <p:ext uri="{BB962C8B-B14F-4D97-AF65-F5344CB8AC3E}">
        <p14:creationId xmlns:p14="http://schemas.microsoft.com/office/powerpoint/2010/main" val="109112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686E6F-9771-4A43-9399-94434F880779}" type="datetimeFigureOut">
              <a:rPr lang="en-US" smtClean="0"/>
              <a:pPr/>
              <a:t>1/10/2024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4B82D8-8A95-2145-96A2-44299040CFB8}" type="slidenum">
              <a:rPr lang="en-US" smtClean="0"/>
              <a:pPr/>
              <a:t>‹#›</a:t>
            </a:fld>
            <a:endParaRPr lang="en-US" dirty="0"/>
          </a:p>
        </p:txBody>
      </p:sp>
    </p:spTree>
    <p:extLst>
      <p:ext uri="{BB962C8B-B14F-4D97-AF65-F5344CB8AC3E}">
        <p14:creationId xmlns:p14="http://schemas.microsoft.com/office/powerpoint/2010/main" val="119269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686E6F-9771-4A43-9399-94434F880779}" type="datetimeFigureOut">
              <a:rPr lang="en-US" smtClean="0"/>
              <a:pPr/>
              <a:t>1/10/2024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4B82D8-8A95-2145-96A2-44299040CFB8}" type="slidenum">
              <a:rPr lang="en-US" smtClean="0"/>
              <a:pPr/>
              <a:t>‹#›</a:t>
            </a:fld>
            <a:endParaRPr lang="en-US" dirty="0"/>
          </a:p>
        </p:txBody>
      </p:sp>
    </p:spTree>
    <p:extLst>
      <p:ext uri="{BB962C8B-B14F-4D97-AF65-F5344CB8AC3E}">
        <p14:creationId xmlns:p14="http://schemas.microsoft.com/office/powerpoint/2010/main" val="999579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86E6F-9771-4A43-9399-94434F880779}" type="datetimeFigureOut">
              <a:rPr lang="en-US" smtClean="0"/>
              <a:pPr/>
              <a:t>1/10/2024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4B82D8-8A95-2145-96A2-44299040CFB8}" type="slidenum">
              <a:rPr lang="en-US" smtClean="0"/>
              <a:pPr/>
              <a:t>‹#›</a:t>
            </a:fld>
            <a:endParaRPr lang="en-US" dirty="0"/>
          </a:p>
        </p:txBody>
      </p:sp>
    </p:spTree>
    <p:extLst>
      <p:ext uri="{BB962C8B-B14F-4D97-AF65-F5344CB8AC3E}">
        <p14:creationId xmlns:p14="http://schemas.microsoft.com/office/powerpoint/2010/main" val="6084262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5167"/>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600204"/>
            <a:ext cx="8229600" cy="452543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4"/>
            <a:ext cx="2133600" cy="36618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C28DF3B5-BF43-4B4F-A2CD-C6F6F7BF3935}" type="datetime1">
              <a:rPr lang="en-US"/>
              <a:pPr>
                <a:defRPr/>
              </a:pPr>
              <a:t>1/10/2024</a:t>
            </a:fld>
            <a:endParaRPr lang="en-US" dirty="0"/>
          </a:p>
        </p:txBody>
      </p:sp>
      <p:sp>
        <p:nvSpPr>
          <p:cNvPr id="5" name="Footer Placeholder 4"/>
          <p:cNvSpPr>
            <a:spLocks noGrp="1"/>
          </p:cNvSpPr>
          <p:nvPr>
            <p:ph type="ftr" sz="quarter" idx="3"/>
          </p:nvPr>
        </p:nvSpPr>
        <p:spPr>
          <a:xfrm>
            <a:off x="3124200" y="6356354"/>
            <a:ext cx="2895600" cy="366183"/>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4"/>
            <a:ext cx="2133600" cy="36618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74A6BB4C-2D80-0B4A-B7A1-26137B5E3A7A}" type="slidenum">
              <a:rPr lang="en-US"/>
              <a:pPr>
                <a:defRPr/>
              </a:pPr>
              <a:t>‹#›</a:t>
            </a:fld>
            <a:endParaRPr lang="en-US" dirty="0"/>
          </a:p>
        </p:txBody>
      </p:sp>
    </p:spTree>
    <p:extLst>
      <p:ext uri="{BB962C8B-B14F-4D97-AF65-F5344CB8AC3E}">
        <p14:creationId xmlns:p14="http://schemas.microsoft.com/office/powerpoint/2010/main" val="3861434210"/>
      </p:ext>
    </p:extLst>
  </p:cSld>
  <p:clrMap bg1="lt1" tx1="dk1" bg2="lt2" tx2="dk2" accent1="accent1" accent2="accent2" accent3="accent3" accent4="accent4" accent5="accent5" accent6="accent6" hlink="hlink" folHlink="folHlink"/>
  <p:sldLayoutIdLst>
    <p:sldLayoutId id="2147483673"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s://app.powerbi.com/view?r=eyJrIjoiNzY3ZGJkODMtMmZkZi00MDVlLWIzNDctMWE0ZjNkNjAyY2E2IiwidCI6IjUwZjYwNzFmLWJiZmUtNDAxYS04ODAzLTY3Mzc0OGU2MjllMiIsImMiOjh9" TargetMode="External"/><Relationship Id="rId2" Type="http://schemas.openxmlformats.org/officeDocument/2006/relationships/hyperlink" Target="https://www.youngminds.org.uk/young-person/your-guide-to-support/guide-to-camh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www.gov.uk/government/statistics/national-child-measurement-programme-england-202021-school-year"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www.gov.uk/government/uploads/system/uploads/attachment_data/file/541231/CYP_infographic.pdf" TargetMode="Externa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hyperlink" Target="http://www.gov.uk/government/publications/childhood-obesity-a-plan-for-action" TargetMode="External"/><Relationship Id="rId4" Type="http://schemas.openxmlformats.org/officeDocument/2006/relationships/image" Target="../media/image12.emf"/></Relationships>
</file>

<file path=ppt/slides/_rels/slide18.xml.rels><?xml version="1.0" encoding="UTF-8" standalone="yes"?>
<Relationships xmlns="http://schemas.openxmlformats.org/package/2006/relationships"><Relationship Id="rId2" Type="http://schemas.openxmlformats.org/officeDocument/2006/relationships/hyperlink" Target="https://www.gov.uk/guidance/pe-and-sport-premium-for-primary-schools"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www.gov.uk/government/publications/pe-and-sport-premium-conditions-of-grant-2022-to-2023" TargetMode="External"/><Relationship Id="rId2" Type="http://schemas.openxmlformats.org/officeDocument/2006/relationships/hyperlink" Target="https://www.gov.uk/guidance/pe-and-sport-premium-for-primary-schools"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agilitassports.com/copy-of-change-4-life?wix-vod-video-id=4714c939ee3e486e9f56f5cd4b844457&amp;wix-vod-comp-id=comp-jda7v9ki" TargetMode="External"/><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hyperlink" Target="https://youtu.be/kYPRV-Ynilk"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activeschoolplanner.org/"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www.activeschoolplanner.org/"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www.gov.uk/government/publications/the-link-between-pupil-health-and-wellbeing-and-attainment" TargetMode="External"/><Relationship Id="rId5" Type="http://schemas.openxmlformats.org/officeDocument/2006/relationships/image" Target="../media/image16.emf"/><Relationship Id="rId4" Type="http://schemas.openxmlformats.org/officeDocument/2006/relationships/hyperlink" Target="https://www.gov.uk/government/uploads/system/uploads/attachment_data/file/370686/HT_briefing_layoutvFINALvii.pdf"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www.gov.uk/government/publications/what-works-in-schools-to-increase-physical-activity-briefing" TargetMode="External"/><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e13c7a4144957cea5013-f2f5ab26d5e83af3ea377013dd602911.r77.cf5.rackcdn.com/resources/pdf/en/active-schools-executive-summary.pdf" TargetMode="External"/><Relationship Id="rId5" Type="http://schemas.openxmlformats.org/officeDocument/2006/relationships/image" Target="../media/image17.jpeg"/><Relationship Id="rId4" Type="http://schemas.openxmlformats.org/officeDocument/2006/relationships/hyperlink" Target="https://www.gov.uk/government/publications/what-works-in-schools-to-increase-physical-activity-briefing" TargetMode="External"/><Relationship Id="rId9" Type="http://schemas.openxmlformats.org/officeDocument/2006/relationships/hyperlink" Target="http://www.designedtomove.o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www.youthsporttrust.org/resources/coronavirus-support/active-recovery-hub" TargetMode="Externa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s://www.youthsporttrust.org/resources/coronavirus-support/active-recovery-hub"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ww.agilitassports.com/active-30-30"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diagramQuickStyle" Target="../diagrams/quickStyle1.xml"/><Relationship Id="rId12"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diagramLayout" Target="../diagrams/layout1.xml"/><Relationship Id="rId11" Type="http://schemas.openxmlformats.org/officeDocument/2006/relationships/image" Target="../media/image34.png"/><Relationship Id="rId5" Type="http://schemas.openxmlformats.org/officeDocument/2006/relationships/diagramData" Target="../diagrams/data1.xml"/><Relationship Id="rId15" Type="http://schemas.openxmlformats.org/officeDocument/2006/relationships/image" Target="../media/image37.png"/><Relationship Id="rId10" Type="http://schemas.openxmlformats.org/officeDocument/2006/relationships/image" Target="../media/image33.png"/><Relationship Id="rId4" Type="http://schemas.openxmlformats.org/officeDocument/2006/relationships/image" Target="../media/image31.png"/><Relationship Id="rId9" Type="http://schemas.microsoft.com/office/2007/relationships/diagramDrawing" Target="../diagrams/drawing1.xml"/><Relationship Id="rId1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www.activeschoolplanner.org/" TargetMode="Externa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a:ext>
            </a:extLst>
          </a:blip>
          <a:srcRect t="86061"/>
          <a:stretch/>
        </p:blipFill>
        <p:spPr>
          <a:xfrm>
            <a:off x="0" y="5902036"/>
            <a:ext cx="9144000" cy="955964"/>
          </a:xfrm>
          <a:prstGeom prst="rect">
            <a:avLst/>
          </a:prstGeom>
        </p:spPr>
      </p:pic>
      <p:sp>
        <p:nvSpPr>
          <p:cNvPr id="4" name="Title 3"/>
          <p:cNvSpPr>
            <a:spLocks noGrp="1"/>
          </p:cNvSpPr>
          <p:nvPr>
            <p:ph type="ctrTitle"/>
          </p:nvPr>
        </p:nvSpPr>
        <p:spPr>
          <a:xfrm>
            <a:off x="685800" y="1022347"/>
            <a:ext cx="7772400" cy="261594"/>
          </a:xfrm>
        </p:spPr>
        <p:txBody>
          <a:bodyPr>
            <a:normAutofit fontScale="90000"/>
          </a:bodyPr>
          <a:lstStyle/>
          <a:p>
            <a:r>
              <a:rPr lang="en-US" sz="4000" dirty="0">
                <a:solidFill>
                  <a:srgbClr val="00B0F0"/>
                </a:solidFill>
                <a:latin typeface="Arial" charset="0"/>
                <a:ea typeface="Arial" charset="0"/>
                <a:cs typeface="Arial" charset="0"/>
              </a:rPr>
              <a:t>Sixty Active Minutes</a:t>
            </a:r>
            <a:br>
              <a:rPr lang="en-US" sz="4000" dirty="0">
                <a:solidFill>
                  <a:srgbClr val="00B0F0"/>
                </a:solidFill>
                <a:latin typeface="Arial" charset="0"/>
                <a:ea typeface="Arial" charset="0"/>
                <a:cs typeface="Arial" charset="0"/>
              </a:rPr>
            </a:br>
            <a:r>
              <a:rPr lang="en-US" sz="4000" dirty="0">
                <a:solidFill>
                  <a:srgbClr val="00B0F0"/>
                </a:solidFill>
                <a:latin typeface="Arial" charset="0"/>
                <a:ea typeface="Arial" charset="0"/>
                <a:cs typeface="Arial" charset="0"/>
              </a:rPr>
              <a:t>for Every Child, Every Day</a:t>
            </a:r>
          </a:p>
        </p:txBody>
      </p:sp>
      <p:sp>
        <p:nvSpPr>
          <p:cNvPr id="5" name="Subtitle 4"/>
          <p:cNvSpPr>
            <a:spLocks noGrp="1"/>
          </p:cNvSpPr>
          <p:nvPr>
            <p:ph type="subTitle" idx="1"/>
          </p:nvPr>
        </p:nvSpPr>
        <p:spPr>
          <a:xfrm>
            <a:off x="179173" y="4985611"/>
            <a:ext cx="8785654" cy="1655762"/>
          </a:xfrm>
        </p:spPr>
        <p:txBody>
          <a:bodyPr>
            <a:normAutofit/>
          </a:bodyPr>
          <a:lstStyle/>
          <a:p>
            <a:r>
              <a:rPr lang="en-US" sz="2800" dirty="0"/>
              <a:t>Providing 30 active minutes in school</a:t>
            </a:r>
          </a:p>
          <a:p>
            <a:r>
              <a:rPr lang="en-US" sz="2800" dirty="0"/>
              <a:t>Influencing 30 active minutes beyond school</a:t>
            </a:r>
          </a:p>
        </p:txBody>
      </p:sp>
      <p:pic>
        <p:nvPicPr>
          <p:cNvPr id="2" name="Picture 1"/>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1383956"/>
            <a:ext cx="9144000" cy="3558791"/>
          </a:xfrm>
          <a:prstGeom prst="rect">
            <a:avLst/>
          </a:prstGeom>
        </p:spPr>
      </p:pic>
    </p:spTree>
    <p:extLst>
      <p:ext uri="{BB962C8B-B14F-4D97-AF65-F5344CB8AC3E}">
        <p14:creationId xmlns:p14="http://schemas.microsoft.com/office/powerpoint/2010/main" val="125892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2880"/>
            <a:ext cx="9144000" cy="6461760"/>
          </a:xfrm>
        </p:spPr>
        <p:txBody>
          <a:bodyPr>
            <a:noAutofit/>
          </a:bodyPr>
          <a:lstStyle/>
          <a:p>
            <a:pPr>
              <a:buNone/>
            </a:pPr>
            <a:r>
              <a:rPr lang="en-GB" sz="2200" b="1" dirty="0"/>
              <a:t>Poor mental wellbeing</a:t>
            </a:r>
            <a:r>
              <a:rPr lang="en-GB" sz="2200" dirty="0"/>
              <a:t> </a:t>
            </a:r>
          </a:p>
          <a:p>
            <a:r>
              <a:rPr lang="en-GB" sz="2200" dirty="0"/>
              <a:t>18% of children aged 7 to 16 have a probable mental disorder. This increases to 20% for those aged 11-16 (NHS Digital, 2022)</a:t>
            </a:r>
          </a:p>
          <a:p>
            <a:r>
              <a:rPr lang="en-GB" sz="2200" dirty="0"/>
              <a:t>The number of under 18s referred to </a:t>
            </a:r>
            <a:r>
              <a:rPr lang="en-GB" sz="2200" dirty="0">
                <a:hlinkClick r:id="rId2" tooltip="Guide to CAMHS">
                  <a:extLst>
                    <a:ext uri="{A12FA001-AC4F-418D-AE19-62706E023703}">
                      <ahyp:hlinkClr xmlns:ahyp="http://schemas.microsoft.com/office/drawing/2018/hyperlinkcolor" val="tx"/>
                    </a:ext>
                  </a:extLst>
                </a:hlinkClick>
              </a:rPr>
              <a:t>Child and Adolescent Mental Health Services (CAMHS)</a:t>
            </a:r>
            <a:r>
              <a:rPr lang="en-GB" sz="2200" dirty="0"/>
              <a:t> has risen by 53% since 2019, escalating to over 1.2 million in 2022, according to </a:t>
            </a:r>
            <a:r>
              <a:rPr lang="en-GB" sz="2200" dirty="0">
                <a:hlinkClick r:id="rId3">
                  <a:extLst>
                    <a:ext uri="{A12FA001-AC4F-418D-AE19-62706E023703}">
                      <ahyp:hlinkClr xmlns:ahyp="http://schemas.microsoft.com/office/drawing/2018/hyperlinkcolor" val="tx"/>
                    </a:ext>
                  </a:extLst>
                </a:hlinkClick>
              </a:rPr>
              <a:t>data from NHS Digital</a:t>
            </a:r>
            <a:r>
              <a:rPr lang="en-GB" sz="2200" dirty="0"/>
              <a:t>1 analysed by the mental health charity, </a:t>
            </a:r>
            <a:r>
              <a:rPr lang="en-GB" sz="2200" dirty="0" err="1"/>
              <a:t>YoungMinds</a:t>
            </a:r>
            <a:r>
              <a:rPr lang="en-GB" sz="2200" dirty="0"/>
              <a:t>. </a:t>
            </a:r>
          </a:p>
          <a:p>
            <a:r>
              <a:rPr lang="en-GB" sz="2200" dirty="0"/>
              <a:t>The number of children in England needing treatment for mental health problems has risen 39% in a year (PA Media, 2022).</a:t>
            </a:r>
          </a:p>
          <a:p>
            <a:pPr marL="0" indent="0">
              <a:buNone/>
            </a:pPr>
            <a:endParaRPr lang="en-GB" sz="2200" dirty="0"/>
          </a:p>
          <a:p>
            <a:pPr>
              <a:buNone/>
            </a:pPr>
            <a:r>
              <a:rPr lang="en-GB" sz="2200" b="1" dirty="0"/>
              <a:t>Lonely and disconnected</a:t>
            </a:r>
            <a:r>
              <a:rPr lang="en-GB" sz="2200" dirty="0"/>
              <a:t> </a:t>
            </a:r>
          </a:p>
          <a:p>
            <a:r>
              <a:rPr lang="en-GB" sz="2200" dirty="0"/>
              <a:t>Most parents (79%) believe that children are spending too much time online and not enough time with each other (Youth Sport Trust, YouGov, 2022)</a:t>
            </a:r>
          </a:p>
          <a:p>
            <a:r>
              <a:rPr lang="en-GB" sz="2200" dirty="0"/>
              <a:t>1000 Voices – 16 of the 18 activities 11-24 year olds like doing in spare time are sedentary. Most are alone.</a:t>
            </a:r>
          </a:p>
          <a:p>
            <a:r>
              <a:rPr lang="en-GB" sz="2200" dirty="0"/>
              <a:t>In 2022, 5.2% of children aged 11-16 years said they often or always felt lonely, this was more than double (12.6%) for those young people aged 17-22 years (NHS Digital, 2022).</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841333-4CBB-EBB1-C989-CE489B967554}"/>
              </a:ext>
            </a:extLst>
          </p:cNvPr>
          <p:cNvSpPr>
            <a:spLocks noGrp="1"/>
          </p:cNvSpPr>
          <p:nvPr>
            <p:ph idx="1"/>
          </p:nvPr>
        </p:nvSpPr>
        <p:spPr>
          <a:xfrm>
            <a:off x="160020" y="228600"/>
            <a:ext cx="8732520" cy="6377940"/>
          </a:xfrm>
        </p:spPr>
        <p:txBody>
          <a:bodyPr/>
          <a:lstStyle/>
          <a:p>
            <a:pPr>
              <a:buNone/>
            </a:pPr>
            <a:r>
              <a:rPr lang="en-GB" sz="4000" b="1" dirty="0"/>
              <a:t>Increased inequality</a:t>
            </a:r>
            <a:r>
              <a:rPr lang="en-GB" sz="4000" dirty="0"/>
              <a:t> </a:t>
            </a:r>
          </a:p>
          <a:p>
            <a:r>
              <a:rPr lang="en-GB" sz="4000" dirty="0"/>
              <a:t>Young people from low affluence families are less likely to be active compared to those from medium and high affluence families (Sport England, 2022)</a:t>
            </a:r>
          </a:p>
          <a:p>
            <a:r>
              <a:rPr lang="en-GB" sz="4000" dirty="0"/>
              <a:t>Over a fifth of young people from poorer backgrounds (21%) think their life will amount to nothing, no matter how hard they try (Princes Trust, 2022).</a:t>
            </a:r>
          </a:p>
          <a:p>
            <a:endParaRPr lang="en-GB" dirty="0"/>
          </a:p>
        </p:txBody>
      </p:sp>
    </p:spTree>
    <p:extLst>
      <p:ext uri="{BB962C8B-B14F-4D97-AF65-F5344CB8AC3E}">
        <p14:creationId xmlns:p14="http://schemas.microsoft.com/office/powerpoint/2010/main" val="3836551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Box 5"/>
          <p:cNvSpPr txBox="1"/>
          <p:nvPr/>
        </p:nvSpPr>
        <p:spPr>
          <a:xfrm>
            <a:off x="213360" y="142240"/>
            <a:ext cx="8676640" cy="1600438"/>
          </a:xfrm>
          <a:prstGeom prst="rect">
            <a:avLst/>
          </a:prstGeom>
          <a:noFill/>
        </p:spPr>
        <p:txBody>
          <a:bodyPr wrap="square" rtlCol="0">
            <a:spAutoFit/>
          </a:bodyPr>
          <a:lstStyle/>
          <a:p>
            <a:pPr algn="ctr"/>
            <a:r>
              <a:rPr lang="en-GB" sz="2400" b="1" dirty="0"/>
              <a:t>National Child Measurement Programme, </a:t>
            </a:r>
          </a:p>
          <a:p>
            <a:pPr algn="ctr"/>
            <a:r>
              <a:rPr lang="en-GB" sz="2400" b="1" dirty="0"/>
              <a:t>England 2020/21 School Year</a:t>
            </a:r>
          </a:p>
          <a:p>
            <a:pPr algn="ctr"/>
            <a:r>
              <a:rPr lang="en-GB" sz="1400" b="1" dirty="0">
                <a:hlinkClick r:id="rId4"/>
              </a:rPr>
              <a:t>https://www.gov.uk/government/statistics/national-child-measurement-programme-england-202021-school-year</a:t>
            </a:r>
            <a:endParaRPr lang="en-GB" sz="1400" b="1" dirty="0"/>
          </a:p>
          <a:p>
            <a:pPr algn="ctr"/>
            <a:endParaRPr lang="en-GB" b="1" dirty="0"/>
          </a:p>
          <a:p>
            <a:pPr algn="ctr"/>
            <a:endParaRPr lang="en-GB" b="1" dirty="0"/>
          </a:p>
        </p:txBody>
      </p:sp>
      <p:pic>
        <p:nvPicPr>
          <p:cNvPr id="4098" name="Picture 2"/>
          <p:cNvPicPr>
            <a:picLocks noGrp="1" noChangeAspect="1" noChangeArrowheads="1"/>
          </p:cNvPicPr>
          <p:nvPr>
            <p:ph idx="1"/>
          </p:nvPr>
        </p:nvPicPr>
        <p:blipFill>
          <a:blip r:embed="rId5"/>
          <a:srcRect/>
          <a:stretch>
            <a:fillRect/>
          </a:stretch>
        </p:blipFill>
        <p:spPr bwMode="auto">
          <a:xfrm>
            <a:off x="40640" y="1304686"/>
            <a:ext cx="9028494" cy="4557634"/>
          </a:xfrm>
          <a:prstGeom prst="rect">
            <a:avLst/>
          </a:prstGeom>
          <a:noFill/>
          <a:ln w="9525">
            <a:noFill/>
            <a:miter lim="800000"/>
            <a:headEnd/>
            <a:tailEnd/>
          </a:ln>
        </p:spPr>
      </p:pic>
    </p:spTree>
    <p:extLst>
      <p:ext uri="{BB962C8B-B14F-4D97-AF65-F5344CB8AC3E}">
        <p14:creationId xmlns:p14="http://schemas.microsoft.com/office/powerpoint/2010/main" val="211316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0" y="203200"/>
            <a:ext cx="8656320" cy="6390640"/>
          </a:xfrm>
        </p:spPr>
        <p:txBody>
          <a:bodyPr>
            <a:normAutofit/>
          </a:bodyPr>
          <a:lstStyle/>
          <a:p>
            <a:pPr>
              <a:buNone/>
            </a:pPr>
            <a:r>
              <a:rPr lang="en-GB" b="1" dirty="0"/>
              <a:t>Issues in schools</a:t>
            </a:r>
          </a:p>
          <a:p>
            <a:r>
              <a:rPr lang="en-GB" dirty="0"/>
              <a:t>The number of PE teachers in England reduced by 8.8% between 2011 and 2021 (Gov UK, 2022)</a:t>
            </a:r>
          </a:p>
          <a:p>
            <a:r>
              <a:rPr lang="en-GB" dirty="0"/>
              <a:t>91% of teachers report that their job has adversely affected their mental health in the last 12 months (NASUWT, 2022)</a:t>
            </a:r>
          </a:p>
          <a:p>
            <a:r>
              <a:rPr lang="en-GB" dirty="0"/>
              <a:t>Whilst we’ve seen small increases in PE hours in the last two years, PE hours are still significantly lower than 10 years ago – a reduction of 11% from 326,277 to 290,033 since 2011. This reduction is mainly driven by a reduction in PE hours for KS4 – down 20% in the last 10 years (Department for Education and Office for National Statistics, 2022).</a:t>
            </a:r>
          </a:p>
          <a:p>
            <a:r>
              <a:rPr lang="en-GB" dirty="0"/>
              <a:t>Behaviour worse, attendance worse especially in secondary schools.</a:t>
            </a:r>
          </a:p>
          <a:p>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EDA187-C6BF-8D49-AB73-D2208B839975}"/>
              </a:ext>
            </a:extLst>
          </p:cNvPr>
          <p:cNvPicPr>
            <a:picLocks noChangeAspect="1"/>
          </p:cNvPicPr>
          <p:nvPr/>
        </p:nvPicPr>
        <p:blipFill>
          <a:blip r:embed="rId2"/>
          <a:stretch>
            <a:fillRect/>
          </a:stretch>
        </p:blipFill>
        <p:spPr>
          <a:xfrm>
            <a:off x="0" y="194351"/>
            <a:ext cx="9144000" cy="6469298"/>
          </a:xfrm>
          <a:prstGeom prst="rect">
            <a:avLst/>
          </a:prstGeom>
        </p:spPr>
      </p:pic>
    </p:spTree>
    <p:extLst>
      <p:ext uri="{BB962C8B-B14F-4D97-AF65-F5344CB8AC3E}">
        <p14:creationId xmlns:p14="http://schemas.microsoft.com/office/powerpoint/2010/main" val="4440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3FD5-773D-0D4D-B9B4-F3F56D09B503}"/>
              </a:ext>
            </a:extLst>
          </p:cNvPr>
          <p:cNvPicPr>
            <a:picLocks noChangeAspect="1"/>
          </p:cNvPicPr>
          <p:nvPr/>
        </p:nvPicPr>
        <p:blipFill>
          <a:blip r:embed="rId3"/>
          <a:stretch>
            <a:fillRect/>
          </a:stretch>
        </p:blipFill>
        <p:spPr>
          <a:xfrm>
            <a:off x="-374236" y="0"/>
            <a:ext cx="9704935" cy="6858000"/>
          </a:xfrm>
          <a:prstGeom prst="rect">
            <a:avLst/>
          </a:prstGeom>
        </p:spPr>
      </p:pic>
      <p:sp>
        <p:nvSpPr>
          <p:cNvPr id="5" name="TextBox 4">
            <a:extLst>
              <a:ext uri="{FF2B5EF4-FFF2-40B4-BE49-F238E27FC236}">
                <a16:creationId xmlns:a16="http://schemas.microsoft.com/office/drawing/2014/main" id="{57068285-903F-6F4E-8A57-258315363AF4}"/>
              </a:ext>
            </a:extLst>
          </p:cNvPr>
          <p:cNvSpPr txBox="1"/>
          <p:nvPr/>
        </p:nvSpPr>
        <p:spPr>
          <a:xfrm>
            <a:off x="145778" y="94620"/>
            <a:ext cx="5353874" cy="461665"/>
          </a:xfrm>
          <a:prstGeom prst="rect">
            <a:avLst/>
          </a:prstGeom>
          <a:noFill/>
        </p:spPr>
        <p:txBody>
          <a:bodyPr wrap="square" rtlCol="0">
            <a:spAutoFit/>
          </a:bodyPr>
          <a:lstStyle/>
          <a:p>
            <a:r>
              <a:rPr lang="en-US" sz="2400" b="1" dirty="0">
                <a:solidFill>
                  <a:srgbClr val="FF0000"/>
                </a:solidFill>
                <a:latin typeface="Arial Black" panose="020B0604020202020204" pitchFamily="34" charset="0"/>
                <a:ea typeface="Hiragino Kaku Gothic Std W8" panose="020B0800000000000000" pitchFamily="34" charset="-128"/>
                <a:cs typeface="Arial Black" panose="020B0604020202020204" pitchFamily="34" charset="0"/>
              </a:rPr>
              <a:t>NATIONAL DATA </a:t>
            </a:r>
          </a:p>
        </p:txBody>
      </p:sp>
      <p:grpSp>
        <p:nvGrpSpPr>
          <p:cNvPr id="2" name="Group 1">
            <a:extLst>
              <a:ext uri="{FF2B5EF4-FFF2-40B4-BE49-F238E27FC236}">
                <a16:creationId xmlns:a16="http://schemas.microsoft.com/office/drawing/2014/main" id="{EB58FCDB-74C8-8149-9E56-AD8CF367C391}"/>
              </a:ext>
            </a:extLst>
          </p:cNvPr>
          <p:cNvGrpSpPr/>
          <p:nvPr/>
        </p:nvGrpSpPr>
        <p:grpSpPr>
          <a:xfrm>
            <a:off x="898790" y="2651104"/>
            <a:ext cx="994957" cy="1224267"/>
            <a:chOff x="898790" y="2651104"/>
            <a:chExt cx="994957" cy="1224267"/>
          </a:xfrm>
        </p:grpSpPr>
        <p:sp>
          <p:nvSpPr>
            <p:cNvPr id="6" name="TextBox 5">
              <a:extLst>
                <a:ext uri="{FF2B5EF4-FFF2-40B4-BE49-F238E27FC236}">
                  <a16:creationId xmlns:a16="http://schemas.microsoft.com/office/drawing/2014/main" id="{4A360400-2BA4-6E44-81E5-EBDF05A5E0E9}"/>
                </a:ext>
              </a:extLst>
            </p:cNvPr>
            <p:cNvSpPr txBox="1"/>
            <p:nvPr/>
          </p:nvSpPr>
          <p:spPr>
            <a:xfrm>
              <a:off x="946806" y="2999241"/>
              <a:ext cx="927652" cy="461665"/>
            </a:xfrm>
            <a:prstGeom prst="rect">
              <a:avLst/>
            </a:prstGeom>
            <a:noFill/>
          </p:spPr>
          <p:txBody>
            <a:bodyPr wrap="square" rtlCol="0">
              <a:spAutoFit/>
            </a:bodyPr>
            <a:lstStyle/>
            <a:p>
              <a:r>
                <a:rPr lang="en-US" sz="2400" b="1" dirty="0">
                  <a:solidFill>
                    <a:srgbClr val="FFC000"/>
                  </a:solidFill>
                  <a:latin typeface="Arial Black" panose="020B0604020202020204" pitchFamily="34" charset="0"/>
                  <a:ea typeface="Hiragino Kaku Gothic Std W8" panose="020B0800000000000000" pitchFamily="34" charset="-128"/>
                  <a:cs typeface="Arial Black" panose="020B0604020202020204" pitchFamily="34" charset="0"/>
                </a:rPr>
                <a:t>15%</a:t>
              </a:r>
            </a:p>
          </p:txBody>
        </p:sp>
        <p:sp>
          <p:nvSpPr>
            <p:cNvPr id="7" name="TextBox 6">
              <a:extLst>
                <a:ext uri="{FF2B5EF4-FFF2-40B4-BE49-F238E27FC236}">
                  <a16:creationId xmlns:a16="http://schemas.microsoft.com/office/drawing/2014/main" id="{A4F1268E-A734-6945-8860-ECE7A2C41A22}"/>
                </a:ext>
              </a:extLst>
            </p:cNvPr>
            <p:cNvSpPr txBox="1"/>
            <p:nvPr/>
          </p:nvSpPr>
          <p:spPr>
            <a:xfrm>
              <a:off x="1011269" y="3413706"/>
              <a:ext cx="882478" cy="461665"/>
            </a:xfrm>
            <a:prstGeom prst="rect">
              <a:avLst/>
            </a:prstGeom>
            <a:noFill/>
          </p:spPr>
          <p:txBody>
            <a:bodyPr wrap="square" rtlCol="0">
              <a:spAutoFit/>
            </a:bodyPr>
            <a:lstStyle/>
            <a:p>
              <a:r>
                <a:rPr lang="en-US" sz="2400" b="1" dirty="0">
                  <a:solidFill>
                    <a:srgbClr val="00B050"/>
                  </a:solidFill>
                  <a:latin typeface="Arial Black" panose="020B0604020202020204" pitchFamily="34" charset="0"/>
                  <a:ea typeface="Hiragino Kaku Gothic Std W8" panose="020B0800000000000000" pitchFamily="34" charset="-128"/>
                  <a:cs typeface="Arial Black" panose="020B0604020202020204" pitchFamily="34" charset="0"/>
                </a:rPr>
                <a:t>2%</a:t>
              </a:r>
            </a:p>
          </p:txBody>
        </p:sp>
        <p:sp>
          <p:nvSpPr>
            <p:cNvPr id="9" name="TextBox 8">
              <a:extLst>
                <a:ext uri="{FF2B5EF4-FFF2-40B4-BE49-F238E27FC236}">
                  <a16:creationId xmlns:a16="http://schemas.microsoft.com/office/drawing/2014/main" id="{B8B016A8-7C81-FF49-9CF2-0B5D3BEFB346}"/>
                </a:ext>
              </a:extLst>
            </p:cNvPr>
            <p:cNvSpPr txBox="1"/>
            <p:nvPr/>
          </p:nvSpPr>
          <p:spPr>
            <a:xfrm>
              <a:off x="898790" y="2651104"/>
              <a:ext cx="927652" cy="461665"/>
            </a:xfrm>
            <a:prstGeom prst="rect">
              <a:avLst/>
            </a:prstGeom>
            <a:noFill/>
          </p:spPr>
          <p:txBody>
            <a:bodyPr wrap="square" rtlCol="0">
              <a:spAutoFit/>
            </a:bodyPr>
            <a:lstStyle/>
            <a:p>
              <a:r>
                <a:rPr lang="en-US" sz="2400" b="1" dirty="0">
                  <a:solidFill>
                    <a:srgbClr val="FF0000"/>
                  </a:solidFill>
                  <a:latin typeface="Arial Black" panose="020B0604020202020204" pitchFamily="34" charset="0"/>
                  <a:ea typeface="Hiragino Kaku Gothic Std W8" panose="020B0800000000000000" pitchFamily="34" charset="-128"/>
                  <a:cs typeface="Arial Black" panose="020B0604020202020204" pitchFamily="34" charset="0"/>
                </a:rPr>
                <a:t>84%</a:t>
              </a:r>
            </a:p>
          </p:txBody>
        </p:sp>
      </p:grpSp>
      <p:grpSp>
        <p:nvGrpSpPr>
          <p:cNvPr id="10" name="Group 9">
            <a:extLst>
              <a:ext uri="{FF2B5EF4-FFF2-40B4-BE49-F238E27FC236}">
                <a16:creationId xmlns:a16="http://schemas.microsoft.com/office/drawing/2014/main" id="{332D2A17-FCC9-EC4E-9AA5-C64358E6D9D6}"/>
              </a:ext>
            </a:extLst>
          </p:cNvPr>
          <p:cNvGrpSpPr/>
          <p:nvPr/>
        </p:nvGrpSpPr>
        <p:grpSpPr>
          <a:xfrm>
            <a:off x="2567793" y="2651104"/>
            <a:ext cx="1163558" cy="1152695"/>
            <a:chOff x="898790" y="2651104"/>
            <a:chExt cx="1163558" cy="1152695"/>
          </a:xfrm>
        </p:grpSpPr>
        <p:sp>
          <p:nvSpPr>
            <p:cNvPr id="11" name="TextBox 10">
              <a:extLst>
                <a:ext uri="{FF2B5EF4-FFF2-40B4-BE49-F238E27FC236}">
                  <a16:creationId xmlns:a16="http://schemas.microsoft.com/office/drawing/2014/main" id="{AF88FF4F-2018-5146-B52C-65E6C2922297}"/>
                </a:ext>
              </a:extLst>
            </p:cNvPr>
            <p:cNvSpPr txBox="1"/>
            <p:nvPr/>
          </p:nvSpPr>
          <p:spPr>
            <a:xfrm>
              <a:off x="898790" y="3005017"/>
              <a:ext cx="927652" cy="461665"/>
            </a:xfrm>
            <a:prstGeom prst="rect">
              <a:avLst/>
            </a:prstGeom>
            <a:noFill/>
          </p:spPr>
          <p:txBody>
            <a:bodyPr wrap="square" rtlCol="0">
              <a:spAutoFit/>
            </a:bodyPr>
            <a:lstStyle/>
            <a:p>
              <a:r>
                <a:rPr lang="en-US" sz="2400" b="1" dirty="0">
                  <a:solidFill>
                    <a:srgbClr val="FFC000"/>
                  </a:solidFill>
                  <a:latin typeface="Arial Black" panose="020B0604020202020204" pitchFamily="34" charset="0"/>
                  <a:ea typeface="Hiragino Kaku Gothic Std W8" panose="020B0800000000000000" pitchFamily="34" charset="-128"/>
                  <a:cs typeface="Arial Black" panose="020B0604020202020204" pitchFamily="34" charset="0"/>
                </a:rPr>
                <a:t>31%</a:t>
              </a:r>
            </a:p>
          </p:txBody>
        </p:sp>
        <p:sp>
          <p:nvSpPr>
            <p:cNvPr id="12" name="TextBox 11">
              <a:extLst>
                <a:ext uri="{FF2B5EF4-FFF2-40B4-BE49-F238E27FC236}">
                  <a16:creationId xmlns:a16="http://schemas.microsoft.com/office/drawing/2014/main" id="{BC444086-CF51-BD48-988D-5ED775527601}"/>
                </a:ext>
              </a:extLst>
            </p:cNvPr>
            <p:cNvSpPr txBox="1"/>
            <p:nvPr/>
          </p:nvSpPr>
          <p:spPr>
            <a:xfrm>
              <a:off x="1134696" y="3342134"/>
              <a:ext cx="927652" cy="461665"/>
            </a:xfrm>
            <a:prstGeom prst="rect">
              <a:avLst/>
            </a:prstGeom>
            <a:noFill/>
          </p:spPr>
          <p:txBody>
            <a:bodyPr wrap="square" rtlCol="0">
              <a:spAutoFit/>
            </a:bodyPr>
            <a:lstStyle/>
            <a:p>
              <a:r>
                <a:rPr lang="en-US" sz="2400" b="1" dirty="0">
                  <a:solidFill>
                    <a:srgbClr val="00B050"/>
                  </a:solidFill>
                  <a:latin typeface="Arial Black" panose="020B0604020202020204" pitchFamily="34" charset="0"/>
                  <a:ea typeface="Hiragino Kaku Gothic Std W8" panose="020B0800000000000000" pitchFamily="34" charset="-128"/>
                  <a:cs typeface="Arial Black" panose="020B0604020202020204" pitchFamily="34" charset="0"/>
                </a:rPr>
                <a:t>2%</a:t>
              </a:r>
            </a:p>
          </p:txBody>
        </p:sp>
        <p:sp>
          <p:nvSpPr>
            <p:cNvPr id="13" name="TextBox 12">
              <a:extLst>
                <a:ext uri="{FF2B5EF4-FFF2-40B4-BE49-F238E27FC236}">
                  <a16:creationId xmlns:a16="http://schemas.microsoft.com/office/drawing/2014/main" id="{1B163C8E-838A-2747-B0B4-AC09C2D73D6D}"/>
                </a:ext>
              </a:extLst>
            </p:cNvPr>
            <p:cNvSpPr txBox="1"/>
            <p:nvPr/>
          </p:nvSpPr>
          <p:spPr>
            <a:xfrm>
              <a:off x="898790" y="2651104"/>
              <a:ext cx="927652" cy="461665"/>
            </a:xfrm>
            <a:prstGeom prst="rect">
              <a:avLst/>
            </a:prstGeom>
            <a:noFill/>
          </p:spPr>
          <p:txBody>
            <a:bodyPr wrap="square" rtlCol="0">
              <a:spAutoFit/>
            </a:bodyPr>
            <a:lstStyle/>
            <a:p>
              <a:r>
                <a:rPr lang="en-US" sz="2400" b="1" dirty="0">
                  <a:solidFill>
                    <a:srgbClr val="FF0000"/>
                  </a:solidFill>
                  <a:latin typeface="Arial Black" panose="020B0604020202020204" pitchFamily="34" charset="0"/>
                  <a:ea typeface="Hiragino Kaku Gothic Std W8" panose="020B0800000000000000" pitchFamily="34" charset="-128"/>
                  <a:cs typeface="Arial Black" panose="020B0604020202020204" pitchFamily="34" charset="0"/>
                </a:rPr>
                <a:t>67%</a:t>
              </a:r>
            </a:p>
          </p:txBody>
        </p:sp>
      </p:grpSp>
      <p:grpSp>
        <p:nvGrpSpPr>
          <p:cNvPr id="15" name="Group 14">
            <a:extLst>
              <a:ext uri="{FF2B5EF4-FFF2-40B4-BE49-F238E27FC236}">
                <a16:creationId xmlns:a16="http://schemas.microsoft.com/office/drawing/2014/main" id="{7759D929-61DA-2143-91F6-5145B96CE305}"/>
              </a:ext>
            </a:extLst>
          </p:cNvPr>
          <p:cNvGrpSpPr/>
          <p:nvPr/>
        </p:nvGrpSpPr>
        <p:grpSpPr>
          <a:xfrm>
            <a:off x="4293452" y="2645329"/>
            <a:ext cx="1032324" cy="1165221"/>
            <a:chOff x="898790" y="2651104"/>
            <a:chExt cx="1032324" cy="1165221"/>
          </a:xfrm>
        </p:grpSpPr>
        <p:sp>
          <p:nvSpPr>
            <p:cNvPr id="16" name="TextBox 15">
              <a:extLst>
                <a:ext uri="{FF2B5EF4-FFF2-40B4-BE49-F238E27FC236}">
                  <a16:creationId xmlns:a16="http://schemas.microsoft.com/office/drawing/2014/main" id="{6C6B957E-94A6-434E-94B5-432B4984661F}"/>
                </a:ext>
              </a:extLst>
            </p:cNvPr>
            <p:cNvSpPr txBox="1"/>
            <p:nvPr/>
          </p:nvSpPr>
          <p:spPr>
            <a:xfrm>
              <a:off x="898790" y="3005017"/>
              <a:ext cx="927652" cy="461665"/>
            </a:xfrm>
            <a:prstGeom prst="rect">
              <a:avLst/>
            </a:prstGeom>
            <a:noFill/>
          </p:spPr>
          <p:txBody>
            <a:bodyPr wrap="square" rtlCol="0">
              <a:spAutoFit/>
            </a:bodyPr>
            <a:lstStyle/>
            <a:p>
              <a:r>
                <a:rPr lang="en-US" sz="2400" b="1" dirty="0">
                  <a:solidFill>
                    <a:srgbClr val="FFC000"/>
                  </a:solidFill>
                  <a:latin typeface="Arial Black" panose="020B0604020202020204" pitchFamily="34" charset="0"/>
                  <a:ea typeface="Hiragino Kaku Gothic Std W8" panose="020B0800000000000000" pitchFamily="34" charset="-128"/>
                  <a:cs typeface="Arial Black" panose="020B0604020202020204" pitchFamily="34" charset="0"/>
                </a:rPr>
                <a:t>28%</a:t>
              </a:r>
            </a:p>
          </p:txBody>
        </p:sp>
        <p:sp>
          <p:nvSpPr>
            <p:cNvPr id="17" name="TextBox 16">
              <a:extLst>
                <a:ext uri="{FF2B5EF4-FFF2-40B4-BE49-F238E27FC236}">
                  <a16:creationId xmlns:a16="http://schemas.microsoft.com/office/drawing/2014/main" id="{FFA80F9A-305F-8E4B-80E9-559194750957}"/>
                </a:ext>
              </a:extLst>
            </p:cNvPr>
            <p:cNvSpPr txBox="1"/>
            <p:nvPr/>
          </p:nvSpPr>
          <p:spPr>
            <a:xfrm>
              <a:off x="1003462" y="3354660"/>
              <a:ext cx="927652" cy="461665"/>
            </a:xfrm>
            <a:prstGeom prst="rect">
              <a:avLst/>
            </a:prstGeom>
            <a:noFill/>
          </p:spPr>
          <p:txBody>
            <a:bodyPr wrap="square" rtlCol="0">
              <a:spAutoFit/>
            </a:bodyPr>
            <a:lstStyle/>
            <a:p>
              <a:r>
                <a:rPr lang="en-US" sz="2400" b="1" dirty="0">
                  <a:solidFill>
                    <a:srgbClr val="00B050"/>
                  </a:solidFill>
                  <a:latin typeface="Arial Black" panose="020B0604020202020204" pitchFamily="34" charset="0"/>
                  <a:ea typeface="Hiragino Kaku Gothic Std W8" panose="020B0800000000000000" pitchFamily="34" charset="-128"/>
                  <a:cs typeface="Arial Black" panose="020B0604020202020204" pitchFamily="34" charset="0"/>
                </a:rPr>
                <a:t>8%</a:t>
              </a:r>
            </a:p>
          </p:txBody>
        </p:sp>
        <p:sp>
          <p:nvSpPr>
            <p:cNvPr id="18" name="TextBox 17">
              <a:extLst>
                <a:ext uri="{FF2B5EF4-FFF2-40B4-BE49-F238E27FC236}">
                  <a16:creationId xmlns:a16="http://schemas.microsoft.com/office/drawing/2014/main" id="{FC382E3F-7078-1144-81FF-994D82200556}"/>
                </a:ext>
              </a:extLst>
            </p:cNvPr>
            <p:cNvSpPr txBox="1"/>
            <p:nvPr/>
          </p:nvSpPr>
          <p:spPr>
            <a:xfrm>
              <a:off x="898790" y="2651104"/>
              <a:ext cx="927652" cy="461665"/>
            </a:xfrm>
            <a:prstGeom prst="rect">
              <a:avLst/>
            </a:prstGeom>
            <a:noFill/>
          </p:spPr>
          <p:txBody>
            <a:bodyPr wrap="square" rtlCol="0">
              <a:spAutoFit/>
            </a:bodyPr>
            <a:lstStyle/>
            <a:p>
              <a:r>
                <a:rPr lang="en-US" sz="2400" b="1" dirty="0">
                  <a:solidFill>
                    <a:srgbClr val="FF0000"/>
                  </a:solidFill>
                  <a:latin typeface="Arial Black" panose="020B0604020202020204" pitchFamily="34" charset="0"/>
                  <a:ea typeface="Hiragino Kaku Gothic Std W8" panose="020B0800000000000000" pitchFamily="34" charset="-128"/>
                  <a:cs typeface="Arial Black" panose="020B0604020202020204" pitchFamily="34" charset="0"/>
                </a:rPr>
                <a:t>64%</a:t>
              </a:r>
            </a:p>
          </p:txBody>
        </p:sp>
      </p:grpSp>
      <p:grpSp>
        <p:nvGrpSpPr>
          <p:cNvPr id="19" name="Group 18">
            <a:extLst>
              <a:ext uri="{FF2B5EF4-FFF2-40B4-BE49-F238E27FC236}">
                <a16:creationId xmlns:a16="http://schemas.microsoft.com/office/drawing/2014/main" id="{664FA5AE-A11F-6C43-97B3-2387BCCABCCC}"/>
              </a:ext>
            </a:extLst>
          </p:cNvPr>
          <p:cNvGrpSpPr/>
          <p:nvPr/>
        </p:nvGrpSpPr>
        <p:grpSpPr>
          <a:xfrm>
            <a:off x="6019111" y="2653731"/>
            <a:ext cx="1163558" cy="1152695"/>
            <a:chOff x="898790" y="2651104"/>
            <a:chExt cx="1163558" cy="1152695"/>
          </a:xfrm>
        </p:grpSpPr>
        <p:sp>
          <p:nvSpPr>
            <p:cNvPr id="20" name="TextBox 19">
              <a:extLst>
                <a:ext uri="{FF2B5EF4-FFF2-40B4-BE49-F238E27FC236}">
                  <a16:creationId xmlns:a16="http://schemas.microsoft.com/office/drawing/2014/main" id="{35BF256A-7154-A840-BF92-65FDE80AD839}"/>
                </a:ext>
              </a:extLst>
            </p:cNvPr>
            <p:cNvSpPr txBox="1"/>
            <p:nvPr/>
          </p:nvSpPr>
          <p:spPr>
            <a:xfrm>
              <a:off x="898790" y="3005017"/>
              <a:ext cx="927652" cy="461665"/>
            </a:xfrm>
            <a:prstGeom prst="rect">
              <a:avLst/>
            </a:prstGeom>
            <a:noFill/>
          </p:spPr>
          <p:txBody>
            <a:bodyPr wrap="square" rtlCol="0">
              <a:spAutoFit/>
            </a:bodyPr>
            <a:lstStyle/>
            <a:p>
              <a:r>
                <a:rPr lang="en-US" sz="2400" b="1" dirty="0">
                  <a:solidFill>
                    <a:srgbClr val="FFC000"/>
                  </a:solidFill>
                  <a:latin typeface="Arial Black" panose="020B0604020202020204" pitchFamily="34" charset="0"/>
                  <a:ea typeface="Hiragino Kaku Gothic Std W8" panose="020B0800000000000000" pitchFamily="34" charset="-128"/>
                  <a:cs typeface="Arial Black" panose="020B0604020202020204" pitchFamily="34" charset="0"/>
                </a:rPr>
                <a:t>35%</a:t>
              </a:r>
            </a:p>
          </p:txBody>
        </p:sp>
        <p:sp>
          <p:nvSpPr>
            <p:cNvPr id="21" name="TextBox 20">
              <a:extLst>
                <a:ext uri="{FF2B5EF4-FFF2-40B4-BE49-F238E27FC236}">
                  <a16:creationId xmlns:a16="http://schemas.microsoft.com/office/drawing/2014/main" id="{E4BADFBE-31FA-B949-8D76-95C545391B8A}"/>
                </a:ext>
              </a:extLst>
            </p:cNvPr>
            <p:cNvSpPr txBox="1"/>
            <p:nvPr/>
          </p:nvSpPr>
          <p:spPr>
            <a:xfrm>
              <a:off x="1134696" y="3342134"/>
              <a:ext cx="927652" cy="461665"/>
            </a:xfrm>
            <a:prstGeom prst="rect">
              <a:avLst/>
            </a:prstGeom>
            <a:noFill/>
          </p:spPr>
          <p:txBody>
            <a:bodyPr wrap="square" rtlCol="0">
              <a:spAutoFit/>
            </a:bodyPr>
            <a:lstStyle/>
            <a:p>
              <a:r>
                <a:rPr lang="en-US" sz="2400" b="1" dirty="0">
                  <a:solidFill>
                    <a:srgbClr val="00B050"/>
                  </a:solidFill>
                  <a:latin typeface="Arial Black" panose="020B0604020202020204" pitchFamily="34" charset="0"/>
                  <a:ea typeface="Hiragino Kaku Gothic Std W8" panose="020B0800000000000000" pitchFamily="34" charset="-128"/>
                  <a:cs typeface="Arial Black" panose="020B0604020202020204" pitchFamily="34" charset="0"/>
                </a:rPr>
                <a:t>5%</a:t>
              </a:r>
            </a:p>
          </p:txBody>
        </p:sp>
        <p:sp>
          <p:nvSpPr>
            <p:cNvPr id="22" name="TextBox 21">
              <a:extLst>
                <a:ext uri="{FF2B5EF4-FFF2-40B4-BE49-F238E27FC236}">
                  <a16:creationId xmlns:a16="http://schemas.microsoft.com/office/drawing/2014/main" id="{F9D95193-D0E6-2547-B99B-1D521613913E}"/>
                </a:ext>
              </a:extLst>
            </p:cNvPr>
            <p:cNvSpPr txBox="1"/>
            <p:nvPr/>
          </p:nvSpPr>
          <p:spPr>
            <a:xfrm>
              <a:off x="898790" y="2651104"/>
              <a:ext cx="927652" cy="461665"/>
            </a:xfrm>
            <a:prstGeom prst="rect">
              <a:avLst/>
            </a:prstGeom>
            <a:noFill/>
          </p:spPr>
          <p:txBody>
            <a:bodyPr wrap="square" rtlCol="0">
              <a:spAutoFit/>
            </a:bodyPr>
            <a:lstStyle/>
            <a:p>
              <a:r>
                <a:rPr lang="en-US" sz="2400" b="1" dirty="0">
                  <a:solidFill>
                    <a:srgbClr val="FF0000"/>
                  </a:solidFill>
                  <a:latin typeface="Arial Black" panose="020B0604020202020204" pitchFamily="34" charset="0"/>
                  <a:ea typeface="Hiragino Kaku Gothic Std W8" panose="020B0800000000000000" pitchFamily="34" charset="-128"/>
                  <a:cs typeface="Arial Black" panose="020B0604020202020204" pitchFamily="34" charset="0"/>
                </a:rPr>
                <a:t>60%</a:t>
              </a:r>
            </a:p>
          </p:txBody>
        </p:sp>
      </p:grpSp>
      <p:grpSp>
        <p:nvGrpSpPr>
          <p:cNvPr id="23" name="Group 22">
            <a:extLst>
              <a:ext uri="{FF2B5EF4-FFF2-40B4-BE49-F238E27FC236}">
                <a16:creationId xmlns:a16="http://schemas.microsoft.com/office/drawing/2014/main" id="{76B16D2F-00A7-7248-A8A7-85A0C0DC0F35}"/>
              </a:ext>
            </a:extLst>
          </p:cNvPr>
          <p:cNvGrpSpPr/>
          <p:nvPr/>
        </p:nvGrpSpPr>
        <p:grpSpPr>
          <a:xfrm>
            <a:off x="7734332" y="2657855"/>
            <a:ext cx="950616" cy="1152695"/>
            <a:chOff x="898790" y="2651104"/>
            <a:chExt cx="950616" cy="1152695"/>
          </a:xfrm>
        </p:grpSpPr>
        <p:sp>
          <p:nvSpPr>
            <p:cNvPr id="24" name="TextBox 23">
              <a:extLst>
                <a:ext uri="{FF2B5EF4-FFF2-40B4-BE49-F238E27FC236}">
                  <a16:creationId xmlns:a16="http://schemas.microsoft.com/office/drawing/2014/main" id="{9098EAC9-9D90-B54A-BF04-7622F2764D59}"/>
                </a:ext>
              </a:extLst>
            </p:cNvPr>
            <p:cNvSpPr txBox="1"/>
            <p:nvPr/>
          </p:nvSpPr>
          <p:spPr>
            <a:xfrm>
              <a:off x="898790" y="3005017"/>
              <a:ext cx="927652" cy="461665"/>
            </a:xfrm>
            <a:prstGeom prst="rect">
              <a:avLst/>
            </a:prstGeom>
            <a:noFill/>
          </p:spPr>
          <p:txBody>
            <a:bodyPr wrap="square" rtlCol="0">
              <a:spAutoFit/>
            </a:bodyPr>
            <a:lstStyle/>
            <a:p>
              <a:r>
                <a:rPr lang="en-US" sz="2400" b="1" dirty="0">
                  <a:solidFill>
                    <a:srgbClr val="FFC000"/>
                  </a:solidFill>
                  <a:latin typeface="Arial Black" panose="020B0604020202020204" pitchFamily="34" charset="0"/>
                  <a:ea typeface="Hiragino Kaku Gothic Std W8" panose="020B0800000000000000" pitchFamily="34" charset="-128"/>
                  <a:cs typeface="Arial Black" panose="020B0604020202020204" pitchFamily="34" charset="0"/>
                </a:rPr>
                <a:t>45%</a:t>
              </a:r>
            </a:p>
          </p:txBody>
        </p:sp>
        <p:sp>
          <p:nvSpPr>
            <p:cNvPr id="25" name="TextBox 24">
              <a:extLst>
                <a:ext uri="{FF2B5EF4-FFF2-40B4-BE49-F238E27FC236}">
                  <a16:creationId xmlns:a16="http://schemas.microsoft.com/office/drawing/2014/main" id="{5CD0E0ED-044A-9246-A2BE-0EA3D67161A1}"/>
                </a:ext>
              </a:extLst>
            </p:cNvPr>
            <p:cNvSpPr txBox="1"/>
            <p:nvPr/>
          </p:nvSpPr>
          <p:spPr>
            <a:xfrm>
              <a:off x="921754" y="3342134"/>
              <a:ext cx="927652" cy="461665"/>
            </a:xfrm>
            <a:prstGeom prst="rect">
              <a:avLst/>
            </a:prstGeom>
            <a:noFill/>
          </p:spPr>
          <p:txBody>
            <a:bodyPr wrap="square" rtlCol="0">
              <a:spAutoFit/>
            </a:bodyPr>
            <a:lstStyle/>
            <a:p>
              <a:r>
                <a:rPr lang="en-US" sz="2400" b="1" dirty="0">
                  <a:solidFill>
                    <a:srgbClr val="00B050"/>
                  </a:solidFill>
                  <a:latin typeface="Arial Black" panose="020B0604020202020204" pitchFamily="34" charset="0"/>
                  <a:ea typeface="Hiragino Kaku Gothic Std W8" panose="020B0800000000000000" pitchFamily="34" charset="-128"/>
                  <a:cs typeface="Arial Black" panose="020B0604020202020204" pitchFamily="34" charset="0"/>
                </a:rPr>
                <a:t>15%</a:t>
              </a:r>
            </a:p>
          </p:txBody>
        </p:sp>
        <p:sp>
          <p:nvSpPr>
            <p:cNvPr id="26" name="TextBox 25">
              <a:extLst>
                <a:ext uri="{FF2B5EF4-FFF2-40B4-BE49-F238E27FC236}">
                  <a16:creationId xmlns:a16="http://schemas.microsoft.com/office/drawing/2014/main" id="{13E1AD08-8D9D-AE4A-A348-39983BE54FC2}"/>
                </a:ext>
              </a:extLst>
            </p:cNvPr>
            <p:cNvSpPr txBox="1"/>
            <p:nvPr/>
          </p:nvSpPr>
          <p:spPr>
            <a:xfrm>
              <a:off x="898790" y="2651104"/>
              <a:ext cx="927652" cy="461665"/>
            </a:xfrm>
            <a:prstGeom prst="rect">
              <a:avLst/>
            </a:prstGeom>
            <a:noFill/>
          </p:spPr>
          <p:txBody>
            <a:bodyPr wrap="square" rtlCol="0">
              <a:spAutoFit/>
            </a:bodyPr>
            <a:lstStyle/>
            <a:p>
              <a:r>
                <a:rPr lang="en-US" sz="2400" b="1" dirty="0">
                  <a:solidFill>
                    <a:srgbClr val="FF0000"/>
                  </a:solidFill>
                  <a:latin typeface="Arial Black" panose="020B0604020202020204" pitchFamily="34" charset="0"/>
                  <a:ea typeface="Hiragino Kaku Gothic Std W8" panose="020B0800000000000000" pitchFamily="34" charset="-128"/>
                  <a:cs typeface="Arial Black" panose="020B0604020202020204" pitchFamily="34" charset="0"/>
                </a:rPr>
                <a:t>41%</a:t>
              </a:r>
            </a:p>
          </p:txBody>
        </p:sp>
      </p:grpSp>
      <p:grpSp>
        <p:nvGrpSpPr>
          <p:cNvPr id="27" name="Group 26">
            <a:extLst>
              <a:ext uri="{FF2B5EF4-FFF2-40B4-BE49-F238E27FC236}">
                <a16:creationId xmlns:a16="http://schemas.microsoft.com/office/drawing/2014/main" id="{B927C002-E873-D342-938B-2FAE7E80EDE4}"/>
              </a:ext>
            </a:extLst>
          </p:cNvPr>
          <p:cNvGrpSpPr/>
          <p:nvPr/>
        </p:nvGrpSpPr>
        <p:grpSpPr>
          <a:xfrm>
            <a:off x="1362616" y="4681344"/>
            <a:ext cx="975668" cy="1152695"/>
            <a:chOff x="898790" y="2651104"/>
            <a:chExt cx="975668" cy="1152695"/>
          </a:xfrm>
        </p:grpSpPr>
        <p:sp>
          <p:nvSpPr>
            <p:cNvPr id="28" name="TextBox 27">
              <a:extLst>
                <a:ext uri="{FF2B5EF4-FFF2-40B4-BE49-F238E27FC236}">
                  <a16:creationId xmlns:a16="http://schemas.microsoft.com/office/drawing/2014/main" id="{EF1CF91A-D013-C041-B6C6-0EE4830F2F3A}"/>
                </a:ext>
              </a:extLst>
            </p:cNvPr>
            <p:cNvSpPr txBox="1"/>
            <p:nvPr/>
          </p:nvSpPr>
          <p:spPr>
            <a:xfrm>
              <a:off x="898790" y="2992491"/>
              <a:ext cx="927652" cy="461665"/>
            </a:xfrm>
            <a:prstGeom prst="rect">
              <a:avLst/>
            </a:prstGeom>
            <a:noFill/>
          </p:spPr>
          <p:txBody>
            <a:bodyPr wrap="square" rtlCol="0">
              <a:spAutoFit/>
            </a:bodyPr>
            <a:lstStyle/>
            <a:p>
              <a:r>
                <a:rPr lang="en-US" sz="2400" b="1" dirty="0">
                  <a:solidFill>
                    <a:srgbClr val="FFC000"/>
                  </a:solidFill>
                  <a:latin typeface="Arial Black" panose="020B0604020202020204" pitchFamily="34" charset="0"/>
                  <a:ea typeface="Hiragino Kaku Gothic Std W8" panose="020B0800000000000000" pitchFamily="34" charset="-128"/>
                  <a:cs typeface="Arial Black" panose="020B0604020202020204" pitchFamily="34" charset="0"/>
                </a:rPr>
                <a:t>13%</a:t>
              </a:r>
            </a:p>
          </p:txBody>
        </p:sp>
        <p:sp>
          <p:nvSpPr>
            <p:cNvPr id="29" name="TextBox 28">
              <a:extLst>
                <a:ext uri="{FF2B5EF4-FFF2-40B4-BE49-F238E27FC236}">
                  <a16:creationId xmlns:a16="http://schemas.microsoft.com/office/drawing/2014/main" id="{125CB5EA-0221-FA42-BBD3-8551C42F42CE}"/>
                </a:ext>
              </a:extLst>
            </p:cNvPr>
            <p:cNvSpPr txBox="1"/>
            <p:nvPr/>
          </p:nvSpPr>
          <p:spPr>
            <a:xfrm>
              <a:off x="946806" y="3342134"/>
              <a:ext cx="927652" cy="461665"/>
            </a:xfrm>
            <a:prstGeom prst="rect">
              <a:avLst/>
            </a:prstGeom>
            <a:noFill/>
          </p:spPr>
          <p:txBody>
            <a:bodyPr wrap="square" rtlCol="0">
              <a:spAutoFit/>
            </a:bodyPr>
            <a:lstStyle/>
            <a:p>
              <a:r>
                <a:rPr lang="en-US" sz="2400" b="1" dirty="0">
                  <a:solidFill>
                    <a:srgbClr val="00B050"/>
                  </a:solidFill>
                  <a:latin typeface="Arial Black" panose="020B0604020202020204" pitchFamily="34" charset="0"/>
                  <a:ea typeface="Hiragino Kaku Gothic Std W8" panose="020B0800000000000000" pitchFamily="34" charset="-128"/>
                  <a:cs typeface="Arial Black" panose="020B0604020202020204" pitchFamily="34" charset="0"/>
                </a:rPr>
                <a:t>21%</a:t>
              </a:r>
            </a:p>
          </p:txBody>
        </p:sp>
        <p:sp>
          <p:nvSpPr>
            <p:cNvPr id="30" name="TextBox 29">
              <a:extLst>
                <a:ext uri="{FF2B5EF4-FFF2-40B4-BE49-F238E27FC236}">
                  <a16:creationId xmlns:a16="http://schemas.microsoft.com/office/drawing/2014/main" id="{98D39DED-8403-6A44-938D-70D83AC6B575}"/>
                </a:ext>
              </a:extLst>
            </p:cNvPr>
            <p:cNvSpPr txBox="1"/>
            <p:nvPr/>
          </p:nvSpPr>
          <p:spPr>
            <a:xfrm>
              <a:off x="898790" y="2651104"/>
              <a:ext cx="927652" cy="461665"/>
            </a:xfrm>
            <a:prstGeom prst="rect">
              <a:avLst/>
            </a:prstGeom>
            <a:noFill/>
          </p:spPr>
          <p:txBody>
            <a:bodyPr wrap="square" rtlCol="0">
              <a:spAutoFit/>
            </a:bodyPr>
            <a:lstStyle/>
            <a:p>
              <a:r>
                <a:rPr lang="en-US" sz="2400" b="1" dirty="0">
                  <a:solidFill>
                    <a:srgbClr val="FF0000"/>
                  </a:solidFill>
                  <a:latin typeface="Arial Black" panose="020B0604020202020204" pitchFamily="34" charset="0"/>
                  <a:ea typeface="Hiragino Kaku Gothic Std W8" panose="020B0800000000000000" pitchFamily="34" charset="-128"/>
                  <a:cs typeface="Arial Black" panose="020B0604020202020204" pitchFamily="34" charset="0"/>
                </a:rPr>
                <a:t>66%</a:t>
              </a:r>
            </a:p>
          </p:txBody>
        </p:sp>
      </p:grpSp>
      <p:grpSp>
        <p:nvGrpSpPr>
          <p:cNvPr id="31" name="Group 30">
            <a:extLst>
              <a:ext uri="{FF2B5EF4-FFF2-40B4-BE49-F238E27FC236}">
                <a16:creationId xmlns:a16="http://schemas.microsoft.com/office/drawing/2014/main" id="{EE98F388-58A7-F442-B624-4E6E15CCB9FD}"/>
              </a:ext>
            </a:extLst>
          </p:cNvPr>
          <p:cNvGrpSpPr/>
          <p:nvPr/>
        </p:nvGrpSpPr>
        <p:grpSpPr>
          <a:xfrm>
            <a:off x="4819157" y="4664067"/>
            <a:ext cx="942266" cy="1152695"/>
            <a:chOff x="884176" y="2651104"/>
            <a:chExt cx="942266" cy="1152695"/>
          </a:xfrm>
        </p:grpSpPr>
        <p:sp>
          <p:nvSpPr>
            <p:cNvPr id="32" name="TextBox 31">
              <a:extLst>
                <a:ext uri="{FF2B5EF4-FFF2-40B4-BE49-F238E27FC236}">
                  <a16:creationId xmlns:a16="http://schemas.microsoft.com/office/drawing/2014/main" id="{79EC500A-6831-E148-83F9-AF3D10DD8B91}"/>
                </a:ext>
              </a:extLst>
            </p:cNvPr>
            <p:cNvSpPr txBox="1"/>
            <p:nvPr/>
          </p:nvSpPr>
          <p:spPr>
            <a:xfrm>
              <a:off x="898790" y="2992491"/>
              <a:ext cx="927652" cy="461665"/>
            </a:xfrm>
            <a:prstGeom prst="rect">
              <a:avLst/>
            </a:prstGeom>
            <a:noFill/>
          </p:spPr>
          <p:txBody>
            <a:bodyPr wrap="square" rtlCol="0">
              <a:spAutoFit/>
            </a:bodyPr>
            <a:lstStyle/>
            <a:p>
              <a:r>
                <a:rPr lang="en-US" sz="2400" b="1" dirty="0">
                  <a:solidFill>
                    <a:srgbClr val="FFC000"/>
                  </a:solidFill>
                  <a:latin typeface="Arial Black" panose="020B0604020202020204" pitchFamily="34" charset="0"/>
                  <a:ea typeface="Hiragino Kaku Gothic Std W8" panose="020B0800000000000000" pitchFamily="34" charset="-128"/>
                  <a:cs typeface="Arial Black" panose="020B0604020202020204" pitchFamily="34" charset="0"/>
                </a:rPr>
                <a:t>24%</a:t>
              </a:r>
            </a:p>
          </p:txBody>
        </p:sp>
        <p:sp>
          <p:nvSpPr>
            <p:cNvPr id="33" name="TextBox 32">
              <a:extLst>
                <a:ext uri="{FF2B5EF4-FFF2-40B4-BE49-F238E27FC236}">
                  <a16:creationId xmlns:a16="http://schemas.microsoft.com/office/drawing/2014/main" id="{C92521F2-B2DE-C447-840E-A5DC797B2AD1}"/>
                </a:ext>
              </a:extLst>
            </p:cNvPr>
            <p:cNvSpPr txBox="1"/>
            <p:nvPr/>
          </p:nvSpPr>
          <p:spPr>
            <a:xfrm>
              <a:off x="884176" y="3342134"/>
              <a:ext cx="927652" cy="461665"/>
            </a:xfrm>
            <a:prstGeom prst="rect">
              <a:avLst/>
            </a:prstGeom>
            <a:noFill/>
          </p:spPr>
          <p:txBody>
            <a:bodyPr wrap="square" rtlCol="0">
              <a:spAutoFit/>
            </a:bodyPr>
            <a:lstStyle/>
            <a:p>
              <a:r>
                <a:rPr lang="en-US" sz="2400" b="1" dirty="0">
                  <a:solidFill>
                    <a:srgbClr val="00B050"/>
                  </a:solidFill>
                  <a:latin typeface="Arial Black" panose="020B0604020202020204" pitchFamily="34" charset="0"/>
                  <a:ea typeface="Hiragino Kaku Gothic Std W8" panose="020B0800000000000000" pitchFamily="34" charset="-128"/>
                  <a:cs typeface="Arial Black" panose="020B0604020202020204" pitchFamily="34" charset="0"/>
                </a:rPr>
                <a:t>20%</a:t>
              </a:r>
            </a:p>
          </p:txBody>
        </p:sp>
        <p:sp>
          <p:nvSpPr>
            <p:cNvPr id="34" name="TextBox 33">
              <a:extLst>
                <a:ext uri="{FF2B5EF4-FFF2-40B4-BE49-F238E27FC236}">
                  <a16:creationId xmlns:a16="http://schemas.microsoft.com/office/drawing/2014/main" id="{CAE49D30-1EF1-1041-B2F0-B4840D5EA736}"/>
                </a:ext>
              </a:extLst>
            </p:cNvPr>
            <p:cNvSpPr txBox="1"/>
            <p:nvPr/>
          </p:nvSpPr>
          <p:spPr>
            <a:xfrm>
              <a:off x="898790" y="2651104"/>
              <a:ext cx="927652" cy="461665"/>
            </a:xfrm>
            <a:prstGeom prst="rect">
              <a:avLst/>
            </a:prstGeom>
            <a:noFill/>
          </p:spPr>
          <p:txBody>
            <a:bodyPr wrap="square" rtlCol="0">
              <a:spAutoFit/>
            </a:bodyPr>
            <a:lstStyle/>
            <a:p>
              <a:r>
                <a:rPr lang="en-US" sz="2400" b="1" dirty="0">
                  <a:solidFill>
                    <a:srgbClr val="FF0000"/>
                  </a:solidFill>
                  <a:latin typeface="Arial Black" panose="020B0604020202020204" pitchFamily="34" charset="0"/>
                  <a:ea typeface="Hiragino Kaku Gothic Std W8" panose="020B0800000000000000" pitchFamily="34" charset="-128"/>
                  <a:cs typeface="Arial Black" panose="020B0604020202020204" pitchFamily="34" charset="0"/>
                </a:rPr>
                <a:t>56%</a:t>
              </a:r>
            </a:p>
          </p:txBody>
        </p:sp>
      </p:grpSp>
      <p:sp>
        <p:nvSpPr>
          <p:cNvPr id="4" name="Rectangle 3">
            <a:extLst>
              <a:ext uri="{FF2B5EF4-FFF2-40B4-BE49-F238E27FC236}">
                <a16:creationId xmlns:a16="http://schemas.microsoft.com/office/drawing/2014/main" id="{7FB58319-782E-5A4D-B1DA-5D78D57D6A24}"/>
              </a:ext>
            </a:extLst>
          </p:cNvPr>
          <p:cNvSpPr/>
          <p:nvPr/>
        </p:nvSpPr>
        <p:spPr>
          <a:xfrm>
            <a:off x="0" y="6348043"/>
            <a:ext cx="2708614" cy="204963"/>
          </a:xfrm>
          <a:prstGeom prst="rect">
            <a:avLst/>
          </a:prstGeom>
          <a:solidFill>
            <a:srgbClr val="00C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002060"/>
                </a:solidFill>
              </a:rPr>
              <a:t>*More or less than 100% due to rounding</a:t>
            </a:r>
          </a:p>
        </p:txBody>
      </p:sp>
      <p:sp>
        <p:nvSpPr>
          <p:cNvPr id="35" name="Rectangle 34">
            <a:extLst>
              <a:ext uri="{FF2B5EF4-FFF2-40B4-BE49-F238E27FC236}">
                <a16:creationId xmlns:a16="http://schemas.microsoft.com/office/drawing/2014/main" id="{8E448F8B-8F31-234A-BBDC-DA5A582667C5}"/>
              </a:ext>
            </a:extLst>
          </p:cNvPr>
          <p:cNvSpPr/>
          <p:nvPr/>
        </p:nvSpPr>
        <p:spPr>
          <a:xfrm>
            <a:off x="5624186" y="556285"/>
            <a:ext cx="3706513" cy="320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0F56A6A-2982-4E43-A686-35320E74908D}"/>
              </a:ext>
            </a:extLst>
          </p:cNvPr>
          <p:cNvPicPr>
            <a:picLocks noChangeAspect="1"/>
          </p:cNvPicPr>
          <p:nvPr/>
        </p:nvPicPr>
        <p:blipFill rotWithShape="1">
          <a:blip r:embed="rId4"/>
          <a:srcRect l="3391" t="21093" r="2173" b="29440"/>
          <a:stretch/>
        </p:blipFill>
        <p:spPr>
          <a:xfrm>
            <a:off x="6888544" y="30192"/>
            <a:ext cx="2147734" cy="1125005"/>
          </a:xfrm>
          <a:prstGeom prst="rect">
            <a:avLst/>
          </a:prstGeom>
        </p:spPr>
      </p:pic>
    </p:spTree>
    <p:extLst>
      <p:ext uri="{BB962C8B-B14F-4D97-AF65-F5344CB8AC3E}">
        <p14:creationId xmlns:p14="http://schemas.microsoft.com/office/powerpoint/2010/main" val="1587337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28650" y="269876"/>
            <a:ext cx="7886700" cy="1325563"/>
          </a:xfrm>
        </p:spPr>
        <p:txBody>
          <a:bodyPr/>
          <a:lstStyle/>
          <a:p>
            <a:r>
              <a:rPr lang="en-GB" dirty="0">
                <a:solidFill>
                  <a:srgbClr val="00B0F0"/>
                </a:solidFill>
                <a:latin typeface="Arial" charset="0"/>
                <a:ea typeface="Arial" charset="0"/>
                <a:cs typeface="Arial" charset="0"/>
              </a:rPr>
              <a:t>The Role of Schools;</a:t>
            </a:r>
          </a:p>
        </p:txBody>
      </p:sp>
      <p:sp>
        <p:nvSpPr>
          <p:cNvPr id="3" name="Content Placeholder 2"/>
          <p:cNvSpPr>
            <a:spLocks noGrp="1"/>
          </p:cNvSpPr>
          <p:nvPr>
            <p:ph idx="1"/>
          </p:nvPr>
        </p:nvSpPr>
        <p:spPr>
          <a:xfrm>
            <a:off x="628650" y="1387474"/>
            <a:ext cx="4724400" cy="4613275"/>
          </a:xfrm>
        </p:spPr>
        <p:txBody>
          <a:bodyPr>
            <a:normAutofit/>
          </a:bodyPr>
          <a:lstStyle/>
          <a:p>
            <a:pPr marL="0" indent="0">
              <a:buNone/>
            </a:pPr>
            <a:r>
              <a:rPr lang="en-GB" sz="3600" dirty="0"/>
              <a:t>Every child should get at least 60 minutes of moderate to vigorous physical activity a day.</a:t>
            </a:r>
          </a:p>
          <a:p>
            <a:pPr marL="0" indent="0">
              <a:buNone/>
            </a:pPr>
            <a:endParaRPr lang="en-GB" sz="3600" dirty="0"/>
          </a:p>
          <a:p>
            <a:pPr marL="0" indent="0">
              <a:buNone/>
            </a:pPr>
            <a:r>
              <a:rPr lang="en-GB" sz="3600" dirty="0"/>
              <a:t>At least 30 minutes should be delivered in school every day.</a:t>
            </a:r>
          </a:p>
        </p:txBody>
      </p:sp>
      <p:pic>
        <p:nvPicPr>
          <p:cNvPr id="5" name="Picture 4">
            <a:extLst>
              <a:ext uri="{FF2B5EF4-FFF2-40B4-BE49-F238E27FC236}">
                <a16:creationId xmlns:a16="http://schemas.microsoft.com/office/drawing/2014/main" id="{5CA3355A-0AC7-4449-871A-44A89F46938F}"/>
              </a:ext>
            </a:extLst>
          </p:cNvPr>
          <p:cNvPicPr>
            <a:picLocks noChangeAspect="1"/>
          </p:cNvPicPr>
          <p:nvPr/>
        </p:nvPicPr>
        <p:blipFill>
          <a:blip r:embed="rId4"/>
          <a:stretch>
            <a:fillRect/>
          </a:stretch>
        </p:blipFill>
        <p:spPr>
          <a:xfrm>
            <a:off x="5507159" y="1390650"/>
            <a:ext cx="3008191" cy="4305300"/>
          </a:xfrm>
          <a:prstGeom prst="rect">
            <a:avLst/>
          </a:prstGeom>
        </p:spPr>
      </p:pic>
      <p:sp>
        <p:nvSpPr>
          <p:cNvPr id="6" name="Content Placeholder 2">
            <a:extLst>
              <a:ext uri="{FF2B5EF4-FFF2-40B4-BE49-F238E27FC236}">
                <a16:creationId xmlns:a16="http://schemas.microsoft.com/office/drawing/2014/main" id="{D35A6D1C-051B-46F1-871C-656F80BFD62F}"/>
              </a:ext>
            </a:extLst>
          </p:cNvPr>
          <p:cNvSpPr txBox="1">
            <a:spLocks/>
          </p:cNvSpPr>
          <p:nvPr/>
        </p:nvSpPr>
        <p:spPr>
          <a:xfrm>
            <a:off x="323851" y="5827139"/>
            <a:ext cx="6877050" cy="4155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www.gov.uk/government/uploads/system/uploads/attachment_data/file/541231/CYP_infographic.pdf</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14788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Content Placeholder 4"/>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2357120" y="294791"/>
            <a:ext cx="3981611" cy="5634256"/>
          </a:xfrm>
        </p:spPr>
      </p:pic>
      <p:sp>
        <p:nvSpPr>
          <p:cNvPr id="8" name="Content Placeholder 2">
            <a:extLst>
              <a:ext uri="{FF2B5EF4-FFF2-40B4-BE49-F238E27FC236}">
                <a16:creationId xmlns:a16="http://schemas.microsoft.com/office/drawing/2014/main" id="{9A4970D2-7497-4A15-9B67-1D2971A6EE4B}"/>
              </a:ext>
            </a:extLst>
          </p:cNvPr>
          <p:cNvSpPr txBox="1">
            <a:spLocks/>
          </p:cNvSpPr>
          <p:nvPr/>
        </p:nvSpPr>
        <p:spPr>
          <a:xfrm>
            <a:off x="424570" y="5988611"/>
            <a:ext cx="6730973" cy="4155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GB" sz="1600" dirty="0">
                <a:hlinkClick r:id="rId5"/>
              </a:rPr>
              <a:t>www.gov.uk/government/publications/childhood-obesity-a-plan-for-action</a:t>
            </a:r>
            <a:r>
              <a:rPr lang="en-GB" sz="1600" dirty="0"/>
              <a:t> </a:t>
            </a:r>
          </a:p>
        </p:txBody>
      </p:sp>
      <p:sp>
        <p:nvSpPr>
          <p:cNvPr id="6" name="TextBox 5"/>
          <p:cNvSpPr txBox="1"/>
          <p:nvPr/>
        </p:nvSpPr>
        <p:spPr>
          <a:xfrm rot="19867795">
            <a:off x="294640" y="2301260"/>
            <a:ext cx="8656320" cy="1569660"/>
          </a:xfrm>
          <a:prstGeom prst="rect">
            <a:avLst/>
          </a:prstGeom>
          <a:noFill/>
        </p:spPr>
        <p:txBody>
          <a:bodyPr wrap="square" rtlCol="0">
            <a:spAutoFit/>
          </a:bodyPr>
          <a:lstStyle/>
          <a:p>
            <a:pPr algn="ctr"/>
            <a:r>
              <a:rPr lang="en-GB" sz="4800" dirty="0"/>
              <a:t>Sports Premium doubled to address 60 Active minutes</a:t>
            </a:r>
          </a:p>
        </p:txBody>
      </p:sp>
      <p:sp>
        <p:nvSpPr>
          <p:cNvPr id="9" name="TextBox 8"/>
          <p:cNvSpPr txBox="1"/>
          <p:nvPr/>
        </p:nvSpPr>
        <p:spPr>
          <a:xfrm>
            <a:off x="5466080" y="3322320"/>
            <a:ext cx="3525520" cy="2554545"/>
          </a:xfrm>
          <a:prstGeom prst="rect">
            <a:avLst/>
          </a:prstGeom>
          <a:noFill/>
        </p:spPr>
        <p:txBody>
          <a:bodyPr wrap="square" rtlCol="0">
            <a:spAutoFit/>
          </a:bodyPr>
          <a:lstStyle/>
          <a:p>
            <a:pPr algn="ctr"/>
            <a:r>
              <a:rPr lang="en-GB" sz="3200" dirty="0"/>
              <a:t>An average sized primary school has received £149,360 in the last </a:t>
            </a:r>
            <a:r>
              <a:rPr lang="en-GB" sz="3200"/>
              <a:t>10 years (March 13-23).</a:t>
            </a:r>
            <a:endParaRPr lang="en-GB" sz="3200" dirty="0"/>
          </a:p>
        </p:txBody>
      </p:sp>
    </p:spTree>
    <p:extLst>
      <p:ext uri="{BB962C8B-B14F-4D97-AF65-F5344CB8AC3E}">
        <p14:creationId xmlns:p14="http://schemas.microsoft.com/office/powerpoint/2010/main" val="19612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9"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283371"/>
            <a:ext cx="7886700" cy="976470"/>
          </a:xfrm>
        </p:spPr>
        <p:txBody>
          <a:bodyPr>
            <a:normAutofit fontScale="90000"/>
          </a:bodyPr>
          <a:lstStyle/>
          <a:p>
            <a:r>
              <a:rPr lang="en-GB" sz="3600" dirty="0">
                <a:hlinkClick r:id="rId2"/>
              </a:rPr>
              <a:t>https://www.gov.uk/guidance/pe-and-sport-premium-for-primary-schools</a:t>
            </a:r>
            <a:endParaRPr lang="en-GB" sz="3600" dirty="0"/>
          </a:p>
        </p:txBody>
      </p:sp>
      <p:sp>
        <p:nvSpPr>
          <p:cNvPr id="3" name="Text Placeholder 2"/>
          <p:cNvSpPr>
            <a:spLocks noGrp="1"/>
          </p:cNvSpPr>
          <p:nvPr>
            <p:ph type="body" idx="1"/>
          </p:nvPr>
        </p:nvSpPr>
        <p:spPr>
          <a:xfrm>
            <a:off x="623888" y="1432560"/>
            <a:ext cx="7886700" cy="4657091"/>
          </a:xfrm>
        </p:spPr>
        <p:txBody>
          <a:bodyPr/>
          <a:lstStyle/>
          <a:p>
            <a:r>
              <a:rPr lang="en-GB" b="1" dirty="0"/>
              <a:t>About the PE and sport premium</a:t>
            </a:r>
          </a:p>
          <a:p>
            <a:r>
              <a:rPr lang="en-GB" dirty="0"/>
              <a:t>“Schools have a central role to play in supporting all children and young people to live healthy active lives. This is particularly true of primary school where the foundations of positive and enjoyable participation in regular physical activity should be established”.</a:t>
            </a:r>
          </a:p>
          <a:p>
            <a:r>
              <a:rPr lang="en-GB" b="1" dirty="0"/>
              <a:t>“Crucial to achieving this is ensuring that pupils have access to at least 30 minutes of physical activity during the school day</a:t>
            </a:r>
            <a:r>
              <a:rPr lang="en-GB" dirty="0"/>
              <a:t>, alongside high-quality PE provision taught by confident and knowledgeable teachers and opportunities to experience and participate in a wide range of sports and physical activities. PE and sport premium grant funding should be used by schools towards these aims”.</a:t>
            </a:r>
          </a:p>
          <a:p>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283371"/>
            <a:ext cx="7886700" cy="976470"/>
          </a:xfrm>
        </p:spPr>
        <p:txBody>
          <a:bodyPr>
            <a:normAutofit fontScale="90000"/>
          </a:bodyPr>
          <a:lstStyle/>
          <a:p>
            <a:r>
              <a:rPr lang="en-GB" sz="3600" dirty="0">
                <a:hlinkClick r:id="rId2"/>
              </a:rPr>
              <a:t>https://www.gov.uk/guidance/pe-and-sport-premium-for-primary-schools</a:t>
            </a:r>
            <a:endParaRPr lang="en-GB" sz="3600" dirty="0"/>
          </a:p>
        </p:txBody>
      </p:sp>
      <p:sp>
        <p:nvSpPr>
          <p:cNvPr id="3" name="Text Placeholder 2"/>
          <p:cNvSpPr>
            <a:spLocks noGrp="1"/>
          </p:cNvSpPr>
          <p:nvPr>
            <p:ph type="body" idx="1"/>
          </p:nvPr>
        </p:nvSpPr>
        <p:spPr>
          <a:xfrm>
            <a:off x="623888" y="1432560"/>
            <a:ext cx="7886700" cy="4657091"/>
          </a:xfrm>
        </p:spPr>
        <p:txBody>
          <a:bodyPr>
            <a:normAutofit fontScale="92500" lnSpcReduction="20000"/>
          </a:bodyPr>
          <a:lstStyle/>
          <a:p>
            <a:r>
              <a:rPr lang="en-GB" b="1" dirty="0"/>
              <a:t>Accountability</a:t>
            </a:r>
          </a:p>
          <a:p>
            <a:r>
              <a:rPr lang="en-GB" dirty="0"/>
              <a:t>You are accountable for how you use the PE and sport premium funding allocated to you. The funding must be spent for the purpose it was provided – to make additional and sustainable improvements to the PE, sport and physical activity offered.</a:t>
            </a:r>
          </a:p>
          <a:p>
            <a:r>
              <a:rPr lang="en-GB" dirty="0"/>
              <a:t>As part of their role, governors and academy trustees should monitor:</a:t>
            </a:r>
          </a:p>
          <a:p>
            <a:r>
              <a:rPr lang="en-GB" dirty="0"/>
              <a:t>how the funding is being spent</a:t>
            </a:r>
          </a:p>
          <a:p>
            <a:r>
              <a:rPr lang="en-GB" dirty="0"/>
              <a:t>how it fits into school improvement plans</a:t>
            </a:r>
          </a:p>
          <a:p>
            <a:r>
              <a:rPr lang="en-GB" b="1" dirty="0"/>
              <a:t>the impact it is having on pupils</a:t>
            </a:r>
          </a:p>
          <a:p>
            <a:r>
              <a:rPr lang="en-GB" dirty="0"/>
              <a:t>Schools and local authorities must follow the terms set out in the </a:t>
            </a:r>
            <a:r>
              <a:rPr lang="en-GB" dirty="0">
                <a:hlinkClick r:id="rId3"/>
              </a:rPr>
              <a:t>conditions of grant</a:t>
            </a:r>
            <a:r>
              <a:rPr lang="en-GB" dirty="0"/>
              <a:t>. If a local authority or a school fails to comply with these terms, the Secretary of State may require the repayment of the whole or any part of the premium paid to the local authority or school.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GB" dirty="0">
                <a:solidFill>
                  <a:srgbClr val="00B0F0"/>
                </a:solidFill>
                <a:latin typeface="Arial" charset="0"/>
                <a:ea typeface="Arial" charset="0"/>
                <a:cs typeface="Arial" charset="0"/>
              </a:rPr>
              <a:t>The Challenge;</a:t>
            </a:r>
          </a:p>
        </p:txBody>
      </p:sp>
      <p:sp>
        <p:nvSpPr>
          <p:cNvPr id="3" name="Content Placeholder 2"/>
          <p:cNvSpPr>
            <a:spLocks noGrp="1"/>
          </p:cNvSpPr>
          <p:nvPr>
            <p:ph idx="1"/>
          </p:nvPr>
        </p:nvSpPr>
        <p:spPr/>
        <p:txBody>
          <a:bodyPr>
            <a:noAutofit/>
          </a:bodyPr>
          <a:lstStyle/>
          <a:p>
            <a:pPr marL="0" indent="0" algn="ctr">
              <a:buNone/>
            </a:pPr>
            <a:r>
              <a:rPr lang="en-GB" sz="8000" dirty="0"/>
              <a:t>Our children and young people are not active enough. </a:t>
            </a:r>
          </a:p>
          <a:p>
            <a:pPr marL="0" indent="0">
              <a:buNone/>
            </a:pPr>
            <a:endParaRPr lang="en-GB" sz="3200" dirty="0"/>
          </a:p>
        </p:txBody>
      </p:sp>
    </p:spTree>
    <p:extLst>
      <p:ext uri="{BB962C8B-B14F-4D97-AF65-F5344CB8AC3E}">
        <p14:creationId xmlns:p14="http://schemas.microsoft.com/office/powerpoint/2010/main" val="211316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GB" dirty="0">
                <a:solidFill>
                  <a:srgbClr val="00B0F0"/>
                </a:solidFill>
                <a:latin typeface="Arial" charset="0"/>
                <a:ea typeface="Arial" charset="0"/>
                <a:cs typeface="Arial" charset="0"/>
              </a:rPr>
              <a:t>Monitoring the Impact;</a:t>
            </a:r>
          </a:p>
        </p:txBody>
      </p:sp>
      <p:sp>
        <p:nvSpPr>
          <p:cNvPr id="3" name="Content Placeholder 2"/>
          <p:cNvSpPr>
            <a:spLocks noGrp="1"/>
          </p:cNvSpPr>
          <p:nvPr>
            <p:ph idx="1"/>
          </p:nvPr>
        </p:nvSpPr>
        <p:spPr/>
        <p:txBody>
          <a:bodyPr>
            <a:normAutofit lnSpcReduction="10000"/>
          </a:bodyPr>
          <a:lstStyle/>
          <a:p>
            <a:pPr marL="0" indent="0">
              <a:buNone/>
            </a:pPr>
            <a:r>
              <a:rPr lang="en-US" sz="3600" dirty="0"/>
              <a:t>Ofsted assess how school leaders use the Primary PE and Sport Premium and its impact.</a:t>
            </a:r>
          </a:p>
          <a:p>
            <a:pPr marL="0" indent="0">
              <a:buNone/>
            </a:pPr>
            <a:endParaRPr lang="en-US" sz="3600" dirty="0"/>
          </a:p>
          <a:p>
            <a:pPr marL="0" indent="0">
              <a:buNone/>
            </a:pPr>
            <a:r>
              <a:rPr lang="en-US" sz="3600" dirty="0"/>
              <a:t>Ofsted will conduct a thematic review on obesity, healthy eating and physical activity, with examples of good practice and recommendations on what more schools can do. </a:t>
            </a:r>
          </a:p>
          <a:p>
            <a:endParaRPr lang="en-US" b="1" i="1" dirty="0"/>
          </a:p>
          <a:p>
            <a:endParaRPr lang="en-US" dirty="0"/>
          </a:p>
          <a:p>
            <a:endParaRPr lang="en-US" dirty="0"/>
          </a:p>
          <a:p>
            <a:endParaRPr lang="en-GB" dirty="0"/>
          </a:p>
        </p:txBody>
      </p:sp>
    </p:spTree>
    <p:extLst>
      <p:ext uri="{BB962C8B-B14F-4D97-AF65-F5344CB8AC3E}">
        <p14:creationId xmlns:p14="http://schemas.microsoft.com/office/powerpoint/2010/main" val="1387099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15C8B8-77D8-4CA3-9191-4531A0ED687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23888" y="283370"/>
            <a:ext cx="7886700" cy="2852737"/>
          </a:xfrm>
        </p:spPr>
        <p:txBody>
          <a:bodyPr/>
          <a:lstStyle/>
          <a:p>
            <a:r>
              <a:rPr lang="en-GB" dirty="0"/>
              <a:t>The power of an active school.</a:t>
            </a:r>
            <a:br>
              <a:rPr lang="en-GB" dirty="0"/>
            </a:br>
            <a:r>
              <a:rPr lang="en-GB" dirty="0"/>
              <a:t>Dr William Bird</a:t>
            </a:r>
          </a:p>
        </p:txBody>
      </p:sp>
      <p:sp>
        <p:nvSpPr>
          <p:cNvPr id="3" name="Text Placeholder 2"/>
          <p:cNvSpPr>
            <a:spLocks noGrp="1"/>
          </p:cNvSpPr>
          <p:nvPr>
            <p:ph type="body" idx="1"/>
          </p:nvPr>
        </p:nvSpPr>
        <p:spPr>
          <a:xfrm>
            <a:off x="623888" y="3474721"/>
            <a:ext cx="7886700" cy="518160"/>
          </a:xfrm>
        </p:spPr>
        <p:txBody>
          <a:bodyPr/>
          <a:lstStyle/>
          <a:p>
            <a:r>
              <a:rPr lang="en-GB" dirty="0">
                <a:hlinkClick r:id="rId3"/>
              </a:rPr>
              <a:t>Link to video on Agilitas website.</a:t>
            </a:r>
            <a:endParaRPr lang="en-GB" dirty="0"/>
          </a:p>
        </p:txBody>
      </p:sp>
      <p:sp>
        <p:nvSpPr>
          <p:cNvPr id="4" name="Text Placeholder 2"/>
          <p:cNvSpPr txBox="1">
            <a:spLocks/>
          </p:cNvSpPr>
          <p:nvPr/>
        </p:nvSpPr>
        <p:spPr>
          <a:xfrm>
            <a:off x="623888" y="4196081"/>
            <a:ext cx="7886700" cy="518160"/>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chemeClr val="tx1"/>
                </a:solidFill>
                <a:effectLst/>
                <a:uLnTx/>
                <a:uFillTx/>
                <a:latin typeface="+mn-lt"/>
                <a:ea typeface="+mn-ea"/>
                <a:cs typeface="+mn-cs"/>
                <a:hlinkClick r:id="rId4"/>
              </a:rPr>
              <a:t>Link to video on YouTube.</a:t>
            </a:r>
            <a:endParaRPr kumimoji="0" lang="en-GB"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15C8B8-77D8-4CA3-9191-4531A0ED6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32080" y="141607"/>
            <a:ext cx="8859520" cy="752474"/>
          </a:xfrm>
        </p:spPr>
        <p:txBody>
          <a:bodyPr anchor="t">
            <a:normAutofit/>
          </a:bodyPr>
          <a:lstStyle/>
          <a:p>
            <a:r>
              <a:rPr lang="en-GB" dirty="0">
                <a:solidFill>
                  <a:srgbClr val="00B0F0"/>
                </a:solidFill>
                <a:latin typeface="Arial" charset="0"/>
                <a:ea typeface="Arial" charset="0"/>
                <a:cs typeface="Arial" charset="0"/>
              </a:rPr>
              <a:t>Benefits to a more active school</a:t>
            </a:r>
          </a:p>
        </p:txBody>
      </p:sp>
      <p:sp>
        <p:nvSpPr>
          <p:cNvPr id="6" name="Content Placeholder 2">
            <a:extLst>
              <a:ext uri="{FF2B5EF4-FFF2-40B4-BE49-F238E27FC236}">
                <a16:creationId xmlns:a16="http://schemas.microsoft.com/office/drawing/2014/main" id="{18B1A60D-4F0B-4492-B6E9-7A121A26D01A}"/>
              </a:ext>
            </a:extLst>
          </p:cNvPr>
          <p:cNvSpPr txBox="1">
            <a:spLocks/>
          </p:cNvSpPr>
          <p:nvPr/>
        </p:nvSpPr>
        <p:spPr>
          <a:xfrm>
            <a:off x="628649" y="5988611"/>
            <a:ext cx="6276975" cy="4155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t>Available at </a:t>
            </a:r>
            <a:r>
              <a:rPr lang="en-GB" sz="2000" dirty="0">
                <a:hlinkClick r:id="rId3"/>
              </a:rPr>
              <a:t>www.activeschoolplanner.org</a:t>
            </a:r>
            <a:r>
              <a:rPr lang="en-GB" sz="2000" dirty="0"/>
              <a:t> </a:t>
            </a:r>
          </a:p>
          <a:p>
            <a:pPr marL="0" indent="0">
              <a:buFont typeface="Arial" panose="020B0604020202020204" pitchFamily="34" charset="0"/>
              <a:buNone/>
            </a:pPr>
            <a:endParaRPr lang="en-GB" sz="2000" dirty="0"/>
          </a:p>
        </p:txBody>
      </p:sp>
      <p:pic>
        <p:nvPicPr>
          <p:cNvPr id="9" name="Content Placeholder 8" descr="20220207_151207.jpg"/>
          <p:cNvPicPr>
            <a:picLocks noGrp="1" noChangeAspect="1"/>
          </p:cNvPicPr>
          <p:nvPr>
            <p:ph idx="1"/>
          </p:nvPr>
        </p:nvPicPr>
        <p:blipFill>
          <a:blip r:embed="rId4"/>
          <a:stretch>
            <a:fillRect/>
          </a:stretch>
        </p:blipFill>
        <p:spPr>
          <a:xfrm>
            <a:off x="917014" y="827649"/>
            <a:ext cx="7116391" cy="5024512"/>
          </a:xfrm>
        </p:spPr>
      </p:pic>
    </p:spTree>
    <p:extLst>
      <p:ext uri="{BB962C8B-B14F-4D97-AF65-F5344CB8AC3E}">
        <p14:creationId xmlns:p14="http://schemas.microsoft.com/office/powerpoint/2010/main" val="426868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15C8B8-77D8-4CA3-9191-4531A0ED6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32080" y="141607"/>
            <a:ext cx="8859520" cy="752474"/>
          </a:xfrm>
        </p:spPr>
        <p:txBody>
          <a:bodyPr anchor="t">
            <a:normAutofit/>
          </a:bodyPr>
          <a:lstStyle/>
          <a:p>
            <a:r>
              <a:rPr lang="en-GB" dirty="0">
                <a:solidFill>
                  <a:srgbClr val="00B0F0"/>
                </a:solidFill>
                <a:latin typeface="Arial" charset="0"/>
                <a:ea typeface="Arial" charset="0"/>
                <a:cs typeface="Arial" charset="0"/>
              </a:rPr>
              <a:t>Benefits to a more active school</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50016" y="853441"/>
            <a:ext cx="7156063" cy="5059018"/>
          </a:xfrm>
        </p:spPr>
      </p:pic>
      <p:sp>
        <p:nvSpPr>
          <p:cNvPr id="6" name="Content Placeholder 2">
            <a:extLst>
              <a:ext uri="{FF2B5EF4-FFF2-40B4-BE49-F238E27FC236}">
                <a16:creationId xmlns:a16="http://schemas.microsoft.com/office/drawing/2014/main" id="{18B1A60D-4F0B-4492-B6E9-7A121A26D01A}"/>
              </a:ext>
            </a:extLst>
          </p:cNvPr>
          <p:cNvSpPr txBox="1">
            <a:spLocks/>
          </p:cNvSpPr>
          <p:nvPr/>
        </p:nvSpPr>
        <p:spPr>
          <a:xfrm>
            <a:off x="628649" y="5988611"/>
            <a:ext cx="6276975" cy="4155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t>Available at </a:t>
            </a:r>
            <a:r>
              <a:rPr lang="en-GB" sz="2000" dirty="0">
                <a:hlinkClick r:id="rId4"/>
              </a:rPr>
              <a:t>www.activeschoolplanner.org</a:t>
            </a:r>
            <a:r>
              <a:rPr lang="en-GB" sz="2000" dirty="0"/>
              <a:t> </a:t>
            </a:r>
          </a:p>
          <a:p>
            <a:pPr marL="0" indent="0">
              <a:buFont typeface="Arial" panose="020B0604020202020204" pitchFamily="34" charset="0"/>
              <a:buNone/>
            </a:pPr>
            <a:endParaRPr lang="en-GB" sz="2000" dirty="0"/>
          </a:p>
        </p:txBody>
      </p:sp>
    </p:spTree>
    <p:extLst>
      <p:ext uri="{BB962C8B-B14F-4D97-AF65-F5344CB8AC3E}">
        <p14:creationId xmlns:p14="http://schemas.microsoft.com/office/powerpoint/2010/main" val="426868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4"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27B20F36-322B-481B-AA5F-4A031F645EC3}"/>
              </a:ext>
            </a:extLst>
          </p:cNvPr>
          <p:cNvPicPr>
            <a:picLocks noChangeAspect="1"/>
          </p:cNvPicPr>
          <p:nvPr/>
        </p:nvPicPr>
        <p:blipFill>
          <a:blip r:embed="rId2"/>
          <a:stretch>
            <a:fillRect/>
          </a:stretch>
        </p:blipFill>
        <p:spPr>
          <a:xfrm>
            <a:off x="0" y="196437"/>
            <a:ext cx="9144000" cy="6465126"/>
          </a:xfrm>
          <a:prstGeom prst="rect">
            <a:avLst/>
          </a:prstGeom>
        </p:spPr>
      </p:pic>
    </p:spTree>
    <p:extLst>
      <p:ext uri="{BB962C8B-B14F-4D97-AF65-F5344CB8AC3E}">
        <p14:creationId xmlns:p14="http://schemas.microsoft.com/office/powerpoint/2010/main" val="223617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15C8B8-77D8-4CA3-9191-4531A0ED68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GB" dirty="0">
                <a:solidFill>
                  <a:srgbClr val="00B0F0"/>
                </a:solidFill>
                <a:latin typeface="Arial" charset="0"/>
                <a:ea typeface="Arial" charset="0"/>
                <a:cs typeface="Arial" charset="0"/>
              </a:rPr>
              <a:t>The Evidence: A Rapid Summary.</a:t>
            </a:r>
          </a:p>
        </p:txBody>
      </p:sp>
      <p:pic>
        <p:nvPicPr>
          <p:cNvPr id="4" name="Content Placeholder 3">
            <a:hlinkClick r:id="rId4"/>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528048" y="1253331"/>
            <a:ext cx="3074876" cy="4351338"/>
          </a:xfrm>
        </p:spPr>
      </p:pic>
      <p:sp>
        <p:nvSpPr>
          <p:cNvPr id="3" name="Rectangle 2">
            <a:extLst>
              <a:ext uri="{FF2B5EF4-FFF2-40B4-BE49-F238E27FC236}">
                <a16:creationId xmlns:a16="http://schemas.microsoft.com/office/drawing/2014/main" id="{72511ECF-B427-4B48-AF58-C7BA0F1C66DB}"/>
              </a:ext>
            </a:extLst>
          </p:cNvPr>
          <p:cNvSpPr/>
          <p:nvPr/>
        </p:nvSpPr>
        <p:spPr>
          <a:xfrm>
            <a:off x="628650" y="5691753"/>
            <a:ext cx="6030686" cy="646331"/>
          </a:xfrm>
          <a:prstGeom prst="rect">
            <a:avLst/>
          </a:prstGeom>
        </p:spPr>
        <p:txBody>
          <a:bodyPr wrap="square">
            <a:spAutoFit/>
          </a:bodyPr>
          <a:lstStyle/>
          <a:p>
            <a:r>
              <a:rPr lang="en-GB" dirty="0">
                <a:hlinkClick r:id="rId6"/>
              </a:rPr>
              <a:t>www.gov.uk/government/publications/the-link-between-pupil-health-and-wellbeing-and-attainment</a:t>
            </a:r>
            <a:r>
              <a:rPr lang="en-GB" dirty="0"/>
              <a:t> </a:t>
            </a:r>
          </a:p>
        </p:txBody>
      </p:sp>
    </p:spTree>
    <p:extLst>
      <p:ext uri="{BB962C8B-B14F-4D97-AF65-F5344CB8AC3E}">
        <p14:creationId xmlns:p14="http://schemas.microsoft.com/office/powerpoint/2010/main" val="277424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15C8B8-77D8-4CA3-9191-4531A0ED68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79" y="0"/>
            <a:ext cx="4088343" cy="5558971"/>
          </a:xfrm>
          <a:prstGeom prst="rect">
            <a:avLst/>
          </a:prstGeom>
        </p:spPr>
      </p:pic>
      <p:pic>
        <p:nvPicPr>
          <p:cNvPr id="8" name="Picture 7">
            <a:hlinkClick r:id="rId6"/>
          </p:cNvPr>
          <p:cNvPicPr>
            <a:picLocks noChangeAspect="1"/>
          </p:cNvPicPr>
          <p:nvPr/>
        </p:nvPicPr>
        <p:blipFill rotWithShape="1">
          <a:blip r:embed="rId7"/>
          <a:srcRect b="25056"/>
          <a:stretch/>
        </p:blipFill>
        <p:spPr>
          <a:xfrm>
            <a:off x="4659086" y="0"/>
            <a:ext cx="4484914" cy="5597611"/>
          </a:xfrm>
          <a:prstGeom prst="rect">
            <a:avLst/>
          </a:prstGeom>
        </p:spPr>
      </p:pic>
      <p:sp>
        <p:nvSpPr>
          <p:cNvPr id="2" name="Rectangle 1">
            <a:extLst>
              <a:ext uri="{FF2B5EF4-FFF2-40B4-BE49-F238E27FC236}">
                <a16:creationId xmlns:a16="http://schemas.microsoft.com/office/drawing/2014/main" id="{33198C2A-D8EE-49C1-804A-21B96744B7F5}"/>
              </a:ext>
            </a:extLst>
          </p:cNvPr>
          <p:cNvSpPr/>
          <p:nvPr/>
        </p:nvSpPr>
        <p:spPr>
          <a:xfrm>
            <a:off x="355600" y="5804394"/>
            <a:ext cx="3955143" cy="523220"/>
          </a:xfrm>
          <a:prstGeom prst="rect">
            <a:avLst/>
          </a:prstGeom>
        </p:spPr>
        <p:txBody>
          <a:bodyPr wrap="square">
            <a:spAutoFit/>
          </a:bodyPr>
          <a:lstStyle/>
          <a:p>
            <a:r>
              <a:rPr lang="en-GB" sz="1400" dirty="0">
                <a:hlinkClick r:id="rId8"/>
              </a:rPr>
              <a:t>www.gov.uk/government/publications/what-works-in-schools-to-increase-physical-activity-briefing</a:t>
            </a:r>
            <a:r>
              <a:rPr lang="en-GB" sz="1400" dirty="0"/>
              <a:t>  </a:t>
            </a:r>
          </a:p>
        </p:txBody>
      </p:sp>
      <p:sp>
        <p:nvSpPr>
          <p:cNvPr id="6" name="Rectangle 5">
            <a:extLst>
              <a:ext uri="{FF2B5EF4-FFF2-40B4-BE49-F238E27FC236}">
                <a16:creationId xmlns:a16="http://schemas.microsoft.com/office/drawing/2014/main" id="{3B362B8D-C70A-4937-A825-0A79867F0B15}"/>
              </a:ext>
            </a:extLst>
          </p:cNvPr>
          <p:cNvSpPr/>
          <p:nvPr/>
        </p:nvSpPr>
        <p:spPr>
          <a:xfrm>
            <a:off x="4659086" y="5800592"/>
            <a:ext cx="3955143" cy="307777"/>
          </a:xfrm>
          <a:prstGeom prst="rect">
            <a:avLst/>
          </a:prstGeom>
        </p:spPr>
        <p:txBody>
          <a:bodyPr wrap="square">
            <a:spAutoFit/>
          </a:bodyPr>
          <a:lstStyle/>
          <a:p>
            <a:r>
              <a:rPr lang="en-GB" sz="1400" dirty="0">
                <a:hlinkClick r:id="rId9"/>
              </a:rPr>
              <a:t>www.designedtomove.org</a:t>
            </a:r>
            <a:r>
              <a:rPr lang="en-GB" sz="1400" dirty="0"/>
              <a:t> </a:t>
            </a:r>
          </a:p>
        </p:txBody>
      </p:sp>
    </p:spTree>
    <p:extLst>
      <p:ext uri="{BB962C8B-B14F-4D97-AF65-F5344CB8AC3E}">
        <p14:creationId xmlns:p14="http://schemas.microsoft.com/office/powerpoint/2010/main" val="299683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t="85280"/>
          <a:stretch/>
        </p:blipFill>
        <p:spPr>
          <a:xfrm>
            <a:off x="0" y="5848466"/>
            <a:ext cx="9144000" cy="1009534"/>
          </a:xfrm>
          <a:prstGeom prst="rect">
            <a:avLst/>
          </a:prstGeom>
        </p:spPr>
      </p:pic>
      <p:sp>
        <p:nvSpPr>
          <p:cNvPr id="3" name="Content Placeholder 2"/>
          <p:cNvSpPr>
            <a:spLocks noGrp="1"/>
          </p:cNvSpPr>
          <p:nvPr>
            <p:ph idx="1"/>
          </p:nvPr>
        </p:nvSpPr>
        <p:spPr>
          <a:xfrm>
            <a:off x="217170" y="1330037"/>
            <a:ext cx="4493375" cy="5089929"/>
          </a:xfrm>
        </p:spPr>
        <p:txBody>
          <a:bodyPr>
            <a:normAutofit lnSpcReduction="10000"/>
          </a:bodyPr>
          <a:lstStyle/>
          <a:p>
            <a:pPr marL="0" indent="0">
              <a:buNone/>
            </a:pPr>
            <a:r>
              <a:rPr lang="en-GB" sz="4000" dirty="0"/>
              <a:t>How well is your school already addressing challenge? </a:t>
            </a:r>
          </a:p>
          <a:p>
            <a:pPr marL="0" indent="0">
              <a:buNone/>
            </a:pPr>
            <a:endParaRPr lang="en-GB" sz="4000" dirty="0"/>
          </a:p>
          <a:p>
            <a:pPr marL="0" indent="0">
              <a:buNone/>
            </a:pPr>
            <a:r>
              <a:rPr lang="en-GB" sz="4000" dirty="0"/>
              <a:t>		</a:t>
            </a:r>
          </a:p>
          <a:p>
            <a:pPr marL="0" indent="0">
              <a:buNone/>
            </a:pPr>
            <a:r>
              <a:rPr lang="en-GB" sz="4000" dirty="0"/>
              <a:t>How many of your pupils achieve 60 minutes?</a:t>
            </a:r>
          </a:p>
        </p:txBody>
      </p:sp>
      <p:pic>
        <p:nvPicPr>
          <p:cNvPr id="5" name="Picture 4"/>
          <p:cNvPicPr>
            <a:picLocks noChangeAspect="1"/>
          </p:cNvPicPr>
          <p:nvPr/>
        </p:nvPicPr>
        <p:blipFill rotWithShape="1">
          <a:blip r:embed="rId4">
            <a:extLst>
              <a:ext uri="{28A0092B-C50C-407E-A947-70E740481C1C}">
                <a14:useLocalDpi xmlns:a14="http://schemas.microsoft.com/office/drawing/2010/main"/>
              </a:ext>
            </a:extLst>
          </a:blip>
          <a:srcRect l="-221"/>
          <a:stretch/>
        </p:blipFill>
        <p:spPr>
          <a:xfrm>
            <a:off x="5047815" y="-541979"/>
            <a:ext cx="4096185" cy="6390445"/>
          </a:xfrm>
          <a:prstGeom prst="rect">
            <a:avLst/>
          </a:prstGeom>
        </p:spPr>
      </p:pic>
      <p:sp>
        <p:nvSpPr>
          <p:cNvPr id="6" name="Title 1">
            <a:extLst>
              <a:ext uri="{FF2B5EF4-FFF2-40B4-BE49-F238E27FC236}">
                <a16:creationId xmlns:a16="http://schemas.microsoft.com/office/drawing/2014/main" id="{709E1946-E895-4632-BE7C-396ECC347BF2}"/>
              </a:ext>
            </a:extLst>
          </p:cNvPr>
          <p:cNvSpPr txBox="1">
            <a:spLocks/>
          </p:cNvSpPr>
          <p:nvPr/>
        </p:nvSpPr>
        <p:spPr>
          <a:xfrm>
            <a:off x="628650" y="304801"/>
            <a:ext cx="4262003" cy="10252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rgbClr val="00B0F0"/>
                </a:solidFill>
                <a:latin typeface="Arial" charset="0"/>
                <a:ea typeface="Arial" charset="0"/>
                <a:cs typeface="Arial" charset="0"/>
              </a:rPr>
              <a:t>Task One</a:t>
            </a:r>
          </a:p>
        </p:txBody>
      </p:sp>
      <p:pic>
        <p:nvPicPr>
          <p:cNvPr id="11" name="Picture 10" descr="Thumbs Up Handy">
            <a:extLst>
              <a:ext uri="{FF2B5EF4-FFF2-40B4-BE49-F238E27FC236}">
                <a16:creationId xmlns:a16="http://schemas.microsoft.com/office/drawing/2014/main" id="{B299EDB6-DF12-1ACA-DCA8-745013B2455B}"/>
              </a:ext>
            </a:extLst>
          </p:cNvPr>
          <p:cNvPicPr>
            <a:picLocks noChangeAspect="1"/>
          </p:cNvPicPr>
          <p:nvPr/>
        </p:nvPicPr>
        <p:blipFill>
          <a:blip r:embed="rId5"/>
          <a:stretch>
            <a:fillRect/>
          </a:stretch>
        </p:blipFill>
        <p:spPr>
          <a:xfrm>
            <a:off x="57150" y="3198726"/>
            <a:ext cx="1520190" cy="1520190"/>
          </a:xfrm>
          <a:prstGeom prst="rect">
            <a:avLst/>
          </a:prstGeom>
        </p:spPr>
      </p:pic>
      <p:pic>
        <p:nvPicPr>
          <p:cNvPr id="13" name="Picture 12" descr="Thumbs Down Handy">
            <a:extLst>
              <a:ext uri="{FF2B5EF4-FFF2-40B4-BE49-F238E27FC236}">
                <a16:creationId xmlns:a16="http://schemas.microsoft.com/office/drawing/2014/main" id="{469B613F-D5B0-E258-CDC2-DCD86B4946AA}"/>
              </a:ext>
            </a:extLst>
          </p:cNvPr>
          <p:cNvPicPr>
            <a:picLocks noChangeAspect="1"/>
          </p:cNvPicPr>
          <p:nvPr/>
        </p:nvPicPr>
        <p:blipFill>
          <a:blip r:embed="rId6"/>
          <a:stretch>
            <a:fillRect/>
          </a:stretch>
        </p:blipFill>
        <p:spPr>
          <a:xfrm>
            <a:off x="2805545" y="2813916"/>
            <a:ext cx="1905000" cy="1905000"/>
          </a:xfrm>
          <a:prstGeom prst="rect">
            <a:avLst/>
          </a:prstGeom>
        </p:spPr>
      </p:pic>
    </p:spTree>
    <p:extLst>
      <p:ext uri="{BB962C8B-B14F-4D97-AF65-F5344CB8AC3E}">
        <p14:creationId xmlns:p14="http://schemas.microsoft.com/office/powerpoint/2010/main" val="207850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4475018" y="1191491"/>
            <a:ext cx="4040331" cy="4985472"/>
          </a:xfrm>
        </p:spPr>
        <p:txBody>
          <a:bodyPr>
            <a:normAutofit lnSpcReduction="10000"/>
          </a:bodyPr>
          <a:lstStyle/>
          <a:p>
            <a:pPr marL="0" indent="0">
              <a:buNone/>
            </a:pPr>
            <a:r>
              <a:rPr lang="en-GB" sz="3600" dirty="0"/>
              <a:t>How well prepared is your school to demonstrate the impact on </a:t>
            </a:r>
            <a:r>
              <a:rPr lang="en-GB" sz="3600" b="1" dirty="0"/>
              <a:t>health outcomes </a:t>
            </a:r>
            <a:r>
              <a:rPr lang="en-GB" sz="3600" dirty="0"/>
              <a:t>of primary sport funding?</a:t>
            </a:r>
          </a:p>
          <a:p>
            <a:pPr marL="0" indent="0">
              <a:buNone/>
            </a:pPr>
            <a:endParaRPr lang="en-GB" sz="3600" dirty="0"/>
          </a:p>
          <a:p>
            <a:pPr marL="0" indent="0">
              <a:buNone/>
            </a:pPr>
            <a:r>
              <a:rPr lang="en-GB" sz="3600" dirty="0"/>
              <a:t>What else do you need to do?</a:t>
            </a: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a:ext>
            </a:extLst>
          </a:blip>
          <a:srcRect l="-41985"/>
          <a:stretch/>
        </p:blipFill>
        <p:spPr bwMode="auto">
          <a:xfrm>
            <a:off x="-1808268" y="-1"/>
            <a:ext cx="6115296" cy="6176963"/>
          </a:xfrm>
          <a:prstGeom prst="rect">
            <a:avLst/>
          </a:prstGeom>
          <a:noFill/>
          <a:ln w="9525">
            <a:noFill/>
            <a:miter lim="800000"/>
            <a:headEnd/>
            <a:tailEnd/>
          </a:ln>
        </p:spPr>
      </p:pic>
      <p:sp>
        <p:nvSpPr>
          <p:cNvPr id="6" name="Title 1">
            <a:extLst>
              <a:ext uri="{FF2B5EF4-FFF2-40B4-BE49-F238E27FC236}">
                <a16:creationId xmlns:a16="http://schemas.microsoft.com/office/drawing/2014/main" id="{EFB58F7B-A12D-4044-867B-38648F4BBBA7}"/>
              </a:ext>
            </a:extLst>
          </p:cNvPr>
          <p:cNvSpPr txBox="1">
            <a:spLocks/>
          </p:cNvSpPr>
          <p:nvPr/>
        </p:nvSpPr>
        <p:spPr>
          <a:xfrm>
            <a:off x="4475018" y="166255"/>
            <a:ext cx="4262003" cy="10252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rgbClr val="00B0F0"/>
                </a:solidFill>
                <a:latin typeface="Arial" charset="0"/>
                <a:ea typeface="Arial" charset="0"/>
                <a:cs typeface="Arial" charset="0"/>
              </a:rPr>
              <a:t>Task Two</a:t>
            </a:r>
          </a:p>
        </p:txBody>
      </p:sp>
    </p:spTree>
    <p:extLst>
      <p:ext uri="{BB962C8B-B14F-4D97-AF65-F5344CB8AC3E}">
        <p14:creationId xmlns:p14="http://schemas.microsoft.com/office/powerpoint/2010/main" val="6069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15C8B8-77D8-4CA3-9191-4531A0ED687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GB" dirty="0">
                <a:solidFill>
                  <a:srgbClr val="00B0F0"/>
                </a:solidFill>
                <a:latin typeface="Arial" charset="0"/>
                <a:ea typeface="Arial" charset="0"/>
                <a:cs typeface="Arial" charset="0"/>
              </a:rPr>
              <a:t>Resources available to help build a more active school;</a:t>
            </a:r>
          </a:p>
        </p:txBody>
      </p:sp>
      <p:sp>
        <p:nvSpPr>
          <p:cNvPr id="3" name="Content Placeholder 2"/>
          <p:cNvSpPr>
            <a:spLocks noGrp="1"/>
          </p:cNvSpPr>
          <p:nvPr>
            <p:ph idx="1"/>
          </p:nvPr>
        </p:nvSpPr>
        <p:spPr>
          <a:xfrm>
            <a:off x="628650" y="1828800"/>
            <a:ext cx="7886700" cy="4635061"/>
          </a:xfrm>
        </p:spPr>
        <p:txBody>
          <a:bodyPr>
            <a:normAutofit/>
          </a:bodyPr>
          <a:lstStyle/>
          <a:p>
            <a:pPr marL="0" indent="0"/>
            <a:r>
              <a:rPr lang="en-GB" sz="4800" strike="sngStrike" dirty="0"/>
              <a:t>Active School Planner</a:t>
            </a:r>
            <a:r>
              <a:rPr lang="en-GB" sz="4800" dirty="0"/>
              <a:t>.</a:t>
            </a:r>
          </a:p>
          <a:p>
            <a:pPr marL="0" indent="0"/>
            <a:endParaRPr lang="en-GB" sz="2000" dirty="0"/>
          </a:p>
          <a:p>
            <a:pPr marL="0" indent="0"/>
            <a:r>
              <a:rPr lang="en-GB" sz="4800" dirty="0"/>
              <a:t>Active Recovery Hub.</a:t>
            </a:r>
          </a:p>
          <a:p>
            <a:pPr marL="0" indent="0"/>
            <a:endParaRPr lang="en-GB" sz="2000" dirty="0"/>
          </a:p>
          <a:p>
            <a:pPr marL="0" indent="0"/>
            <a:r>
              <a:rPr lang="en-GB" sz="4800" dirty="0"/>
              <a:t>Other resource banks.</a:t>
            </a:r>
          </a:p>
          <a:p>
            <a:pPr marL="0" indent="0">
              <a:buNone/>
            </a:pPr>
            <a:endParaRPr lang="en-GB" sz="3600" dirty="0"/>
          </a:p>
          <a:p>
            <a:pPr marL="0" indent="0">
              <a:buNone/>
            </a:pPr>
            <a:endParaRPr lang="en-GB" sz="3600" dirty="0"/>
          </a:p>
          <a:p>
            <a:pPr marL="0" indent="0">
              <a:buNone/>
            </a:pPr>
            <a:endParaRPr lang="en-GB" sz="3600" dirty="0"/>
          </a:p>
        </p:txBody>
      </p:sp>
    </p:spTree>
    <p:extLst>
      <p:ext uri="{BB962C8B-B14F-4D97-AF65-F5344CB8AC3E}">
        <p14:creationId xmlns:p14="http://schemas.microsoft.com/office/powerpoint/2010/main" val="152380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026" name="Picture 2"/>
          <p:cNvPicPr>
            <a:picLocks noGrp="1" noChangeAspect="1" noChangeArrowheads="1"/>
          </p:cNvPicPr>
          <p:nvPr>
            <p:ph idx="1"/>
          </p:nvPr>
        </p:nvPicPr>
        <p:blipFill>
          <a:blip r:embed="rId4"/>
          <a:srcRect/>
          <a:stretch>
            <a:fillRect/>
          </a:stretch>
        </p:blipFill>
        <p:spPr bwMode="auto">
          <a:xfrm>
            <a:off x="123135" y="121920"/>
            <a:ext cx="8838626" cy="5537200"/>
          </a:xfrm>
          <a:prstGeom prst="rect">
            <a:avLst/>
          </a:prstGeom>
          <a:noFill/>
          <a:ln w="9525">
            <a:noFill/>
            <a:miter lim="800000"/>
            <a:headEnd/>
            <a:tailEnd/>
          </a:ln>
        </p:spPr>
      </p:pic>
      <p:sp>
        <p:nvSpPr>
          <p:cNvPr id="5" name="TextBox 4"/>
          <p:cNvSpPr txBox="1"/>
          <p:nvPr/>
        </p:nvSpPr>
        <p:spPr>
          <a:xfrm>
            <a:off x="1351280" y="4196080"/>
            <a:ext cx="1442720" cy="584775"/>
          </a:xfrm>
          <a:prstGeom prst="rect">
            <a:avLst/>
          </a:prstGeom>
          <a:noFill/>
        </p:spPr>
        <p:txBody>
          <a:bodyPr wrap="square" rtlCol="0">
            <a:spAutoFit/>
          </a:bodyPr>
          <a:lstStyle/>
          <a:p>
            <a:pPr algn="ctr"/>
            <a:r>
              <a:rPr lang="en-GB" sz="3200" b="1" dirty="0"/>
              <a:t>30.1%*</a:t>
            </a:r>
          </a:p>
        </p:txBody>
      </p:sp>
      <p:sp>
        <p:nvSpPr>
          <p:cNvPr id="6" name="TextBox 5"/>
          <p:cNvSpPr txBox="1"/>
          <p:nvPr/>
        </p:nvSpPr>
        <p:spPr>
          <a:xfrm>
            <a:off x="3657600" y="4196080"/>
            <a:ext cx="1452880" cy="584775"/>
          </a:xfrm>
          <a:prstGeom prst="rect">
            <a:avLst/>
          </a:prstGeom>
          <a:noFill/>
        </p:spPr>
        <p:txBody>
          <a:bodyPr wrap="square" rtlCol="0">
            <a:spAutoFit/>
          </a:bodyPr>
          <a:lstStyle/>
          <a:p>
            <a:pPr algn="ctr"/>
            <a:r>
              <a:rPr lang="en-GB" sz="3200" b="1" dirty="0"/>
              <a:t>22.7%*</a:t>
            </a:r>
          </a:p>
        </p:txBody>
      </p:sp>
      <p:sp>
        <p:nvSpPr>
          <p:cNvPr id="7" name="TextBox 6"/>
          <p:cNvSpPr txBox="1"/>
          <p:nvPr/>
        </p:nvSpPr>
        <p:spPr>
          <a:xfrm>
            <a:off x="6532880" y="4196080"/>
            <a:ext cx="1554480" cy="584775"/>
          </a:xfrm>
          <a:prstGeom prst="rect">
            <a:avLst/>
          </a:prstGeom>
          <a:noFill/>
        </p:spPr>
        <p:txBody>
          <a:bodyPr wrap="square" rtlCol="0">
            <a:spAutoFit/>
          </a:bodyPr>
          <a:lstStyle/>
          <a:p>
            <a:pPr algn="ctr"/>
            <a:r>
              <a:rPr lang="en-GB" sz="3200" b="1" dirty="0"/>
              <a:t>47.2%*</a:t>
            </a:r>
          </a:p>
        </p:txBody>
      </p:sp>
      <p:sp>
        <p:nvSpPr>
          <p:cNvPr id="8" name="TextBox 7"/>
          <p:cNvSpPr txBox="1"/>
          <p:nvPr/>
        </p:nvSpPr>
        <p:spPr>
          <a:xfrm>
            <a:off x="477520" y="5659120"/>
            <a:ext cx="3799840" cy="584775"/>
          </a:xfrm>
          <a:prstGeom prst="rect">
            <a:avLst/>
          </a:prstGeom>
          <a:noFill/>
        </p:spPr>
        <p:txBody>
          <a:bodyPr wrap="square" rtlCol="0">
            <a:spAutoFit/>
          </a:bodyPr>
          <a:lstStyle/>
          <a:p>
            <a:pPr algn="ctr"/>
            <a:r>
              <a:rPr lang="en-GB" sz="3200" b="1" dirty="0"/>
              <a:t>Now 2.2 million*</a:t>
            </a:r>
          </a:p>
        </p:txBody>
      </p:sp>
      <p:sp>
        <p:nvSpPr>
          <p:cNvPr id="9" name="TextBox 8"/>
          <p:cNvSpPr txBox="1"/>
          <p:nvPr/>
        </p:nvSpPr>
        <p:spPr>
          <a:xfrm>
            <a:off x="4643120" y="5974080"/>
            <a:ext cx="2529840" cy="369332"/>
          </a:xfrm>
          <a:prstGeom prst="rect">
            <a:avLst/>
          </a:prstGeom>
          <a:noFill/>
        </p:spPr>
        <p:txBody>
          <a:bodyPr wrap="square" rtlCol="0">
            <a:spAutoFit/>
          </a:bodyPr>
          <a:lstStyle/>
          <a:p>
            <a:r>
              <a:rPr lang="en-GB" dirty="0"/>
              <a:t>*Active Lives Data 2022</a:t>
            </a:r>
          </a:p>
        </p:txBody>
      </p:sp>
    </p:spTree>
    <p:extLst>
      <p:ext uri="{BB962C8B-B14F-4D97-AF65-F5344CB8AC3E}">
        <p14:creationId xmlns:p14="http://schemas.microsoft.com/office/powerpoint/2010/main" val="211316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15C8B8-77D8-4CA3-9191-4531A0ED68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14"/>
            <a:ext cx="9144000" cy="6858000"/>
          </a:xfrm>
          <a:prstGeom prst="rect">
            <a:avLst/>
          </a:prstGeom>
        </p:spPr>
      </p:pic>
      <p:sp>
        <p:nvSpPr>
          <p:cNvPr id="2" name="Title 1"/>
          <p:cNvSpPr>
            <a:spLocks noGrp="1"/>
          </p:cNvSpPr>
          <p:nvPr>
            <p:ph type="title"/>
          </p:nvPr>
        </p:nvSpPr>
        <p:spPr>
          <a:xfrm>
            <a:off x="628650" y="342900"/>
            <a:ext cx="7886700" cy="1126671"/>
          </a:xfrm>
        </p:spPr>
        <p:txBody>
          <a:bodyPr anchor="t">
            <a:normAutofit/>
          </a:bodyPr>
          <a:lstStyle/>
          <a:p>
            <a:r>
              <a:rPr lang="en-GB" sz="4000" dirty="0">
                <a:solidFill>
                  <a:srgbClr val="00B0F0"/>
                </a:solidFill>
                <a:latin typeface="Arial" charset="0"/>
                <a:ea typeface="Arial" charset="0"/>
                <a:cs typeface="Arial" charset="0"/>
              </a:rPr>
              <a:t>Building a more active school;</a:t>
            </a:r>
          </a:p>
        </p:txBody>
      </p:sp>
      <p:pic>
        <p:nvPicPr>
          <p:cNvPr id="7" name="Content Placeholder 6">
            <a:extLst>
              <a:ext uri="{FF2B5EF4-FFF2-40B4-BE49-F238E27FC236}">
                <a16:creationId xmlns:a16="http://schemas.microsoft.com/office/drawing/2014/main" id="{C78252CB-9AE9-4F13-A73E-03BED9B57650}"/>
              </a:ext>
            </a:extLst>
          </p:cNvPr>
          <p:cNvPicPr>
            <a:picLocks noGrp="1" noChangeAspect="1"/>
          </p:cNvPicPr>
          <p:nvPr>
            <p:ph idx="1"/>
          </p:nvPr>
        </p:nvPicPr>
        <p:blipFill rotWithShape="1">
          <a:blip r:embed="rId4"/>
          <a:srcRect l="7644" t="9162" r="8765" b="6601"/>
          <a:stretch/>
        </p:blipFill>
        <p:spPr bwMode="auto">
          <a:xfrm>
            <a:off x="628650" y="1344380"/>
            <a:ext cx="7886700" cy="4468370"/>
          </a:xfrm>
          <a:prstGeom prst="rect">
            <a:avLst/>
          </a:prstGeom>
          <a:ln>
            <a:noFill/>
          </a:ln>
          <a:extLst>
            <a:ext uri="{53640926-AAD7-44D8-BBD7-CCE9431645EC}">
              <a14:shadowObscured xmlns:a14="http://schemas.microsoft.com/office/drawing/2010/main"/>
            </a:ext>
          </a:extLst>
        </p:spPr>
      </p:pic>
      <p:sp>
        <p:nvSpPr>
          <p:cNvPr id="5" name="TextBox 1">
            <a:extLst>
              <a:ext uri="{FF2B5EF4-FFF2-40B4-BE49-F238E27FC236}">
                <a16:creationId xmlns:a16="http://schemas.microsoft.com/office/drawing/2014/main" id="{02790FC4-A582-493A-BADC-9CFAE9228DAC}"/>
              </a:ext>
            </a:extLst>
          </p:cNvPr>
          <p:cNvSpPr txBox="1">
            <a:spLocks noChangeArrowheads="1"/>
          </p:cNvSpPr>
          <p:nvPr/>
        </p:nvSpPr>
        <p:spPr bwMode="auto">
          <a:xfrm>
            <a:off x="730251" y="5954749"/>
            <a:ext cx="671557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2000" dirty="0">
                <a:solidFill>
                  <a:srgbClr val="009EE3"/>
                </a:solidFill>
                <a:ea typeface="Arial" charset="0"/>
                <a:cs typeface="Arial" charset="0"/>
              </a:rPr>
              <a:t>www.activeschoolplanner.org</a:t>
            </a:r>
          </a:p>
        </p:txBody>
      </p:sp>
    </p:spTree>
    <p:extLst>
      <p:ext uri="{BB962C8B-B14F-4D97-AF65-F5344CB8AC3E}">
        <p14:creationId xmlns:p14="http://schemas.microsoft.com/office/powerpoint/2010/main" val="261522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TextBox 1">
            <a:extLst>
              <a:ext uri="{FF2B5EF4-FFF2-40B4-BE49-F238E27FC236}">
                <a16:creationId xmlns:a16="http://schemas.microsoft.com/office/drawing/2014/main" id="{50C8A82C-DE91-4C61-B64F-5090FC61461B}"/>
              </a:ext>
            </a:extLst>
          </p:cNvPr>
          <p:cNvSpPr txBox="1">
            <a:spLocks noChangeArrowheads="1"/>
          </p:cNvSpPr>
          <p:nvPr/>
        </p:nvSpPr>
        <p:spPr bwMode="auto">
          <a:xfrm>
            <a:off x="316229" y="237292"/>
            <a:ext cx="8560707"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4000" dirty="0">
                <a:solidFill>
                  <a:srgbClr val="009EE3"/>
                </a:solidFill>
                <a:ea typeface="Arial" charset="0"/>
                <a:cs typeface="Arial" charset="0"/>
              </a:rPr>
              <a:t>www.activeschoolplanner.org</a:t>
            </a:r>
          </a:p>
        </p:txBody>
      </p:sp>
      <p:sp>
        <p:nvSpPr>
          <p:cNvPr id="7" name="Rectangle 6">
            <a:extLst>
              <a:ext uri="{FF2B5EF4-FFF2-40B4-BE49-F238E27FC236}">
                <a16:creationId xmlns:a16="http://schemas.microsoft.com/office/drawing/2014/main" id="{DACE19D3-3A4F-4A82-A494-6D230FC00E98}"/>
              </a:ext>
            </a:extLst>
          </p:cNvPr>
          <p:cNvSpPr/>
          <p:nvPr/>
        </p:nvSpPr>
        <p:spPr>
          <a:xfrm>
            <a:off x="7269484" y="5922499"/>
            <a:ext cx="1776046" cy="7315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2" name="Picture 1">
            <a:extLst>
              <a:ext uri="{FF2B5EF4-FFF2-40B4-BE49-F238E27FC236}">
                <a16:creationId xmlns:a16="http://schemas.microsoft.com/office/drawing/2014/main" id="{2FBE178D-8CCD-46AC-B414-EDB7C6A8AD18}"/>
              </a:ext>
            </a:extLst>
          </p:cNvPr>
          <p:cNvPicPr>
            <a:picLocks noChangeAspect="1"/>
          </p:cNvPicPr>
          <p:nvPr/>
        </p:nvPicPr>
        <p:blipFill rotWithShape="1">
          <a:blip r:embed="rId3"/>
          <a:srcRect/>
          <a:stretch/>
        </p:blipFill>
        <p:spPr>
          <a:xfrm>
            <a:off x="1155380" y="945178"/>
            <a:ext cx="6833239" cy="4832664"/>
          </a:xfrm>
          <a:prstGeom prst="rect">
            <a:avLst/>
          </a:prstGeom>
        </p:spPr>
      </p:pic>
      <p:pic>
        <p:nvPicPr>
          <p:cNvPr id="6" name="Picture 5">
            <a:extLst>
              <a:ext uri="{FF2B5EF4-FFF2-40B4-BE49-F238E27FC236}">
                <a16:creationId xmlns:a16="http://schemas.microsoft.com/office/drawing/2014/main" id="{8C15C8B8-77D8-4CA3-9191-4531A0ED6878}"/>
              </a:ext>
            </a:extLst>
          </p:cNvPr>
          <p:cNvPicPr>
            <a:picLocks noChangeAspect="1"/>
          </p:cNvPicPr>
          <p:nvPr/>
        </p:nvPicPr>
        <p:blipFill rotWithShape="1">
          <a:blip r:embed="rId4">
            <a:extLst>
              <a:ext uri="{28A0092B-C50C-407E-A947-70E740481C1C}">
                <a14:useLocalDpi xmlns:a14="http://schemas.microsoft.com/office/drawing/2010/main"/>
              </a:ext>
            </a:extLst>
          </a:blip>
          <a:srcRect t="83704"/>
          <a:stretch/>
        </p:blipFill>
        <p:spPr>
          <a:xfrm>
            <a:off x="0" y="5740400"/>
            <a:ext cx="9144000" cy="1117600"/>
          </a:xfrm>
          <a:prstGeom prst="rect">
            <a:avLst/>
          </a:prstGeom>
        </p:spPr>
      </p:pic>
      <p:sp>
        <p:nvSpPr>
          <p:cNvPr id="8" name="TextBox 1">
            <a:extLst>
              <a:ext uri="{FF2B5EF4-FFF2-40B4-BE49-F238E27FC236}">
                <a16:creationId xmlns:a16="http://schemas.microsoft.com/office/drawing/2014/main" id="{5E970C8E-8B85-4A6C-8A0D-A75B541EF1CE}"/>
              </a:ext>
            </a:extLst>
          </p:cNvPr>
          <p:cNvSpPr txBox="1">
            <a:spLocks noChangeArrowheads="1"/>
          </p:cNvSpPr>
          <p:nvPr/>
        </p:nvSpPr>
        <p:spPr bwMode="auto">
          <a:xfrm>
            <a:off x="411479" y="5854617"/>
            <a:ext cx="673667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3200" dirty="0">
                <a:solidFill>
                  <a:srgbClr val="009EE3"/>
                </a:solidFill>
                <a:ea typeface="Arial" charset="0"/>
                <a:cs typeface="Arial" charset="0"/>
              </a:rPr>
              <a:t>#YSTActiveSchool</a:t>
            </a:r>
          </a:p>
        </p:txBody>
      </p:sp>
    </p:spTree>
    <p:extLst>
      <p:ext uri="{BB962C8B-B14F-4D97-AF65-F5344CB8AC3E}">
        <p14:creationId xmlns:p14="http://schemas.microsoft.com/office/powerpoint/2010/main" val="84599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A9BA13F-3117-45B6-A0A9-AF2CAD1DBB8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1265"/>
            <a:ext cx="9144000" cy="6858000"/>
          </a:xfrm>
          <a:prstGeom prst="rect">
            <a:avLst/>
          </a:prstGeom>
        </p:spPr>
      </p:pic>
      <p:sp>
        <p:nvSpPr>
          <p:cNvPr id="18" name="TextBox 1">
            <a:extLst>
              <a:ext uri="{FF2B5EF4-FFF2-40B4-BE49-F238E27FC236}">
                <a16:creationId xmlns:a16="http://schemas.microsoft.com/office/drawing/2014/main" id="{50C8A82C-DE91-4C61-B64F-5090FC61461B}"/>
              </a:ext>
            </a:extLst>
          </p:cNvPr>
          <p:cNvSpPr txBox="1">
            <a:spLocks noChangeArrowheads="1"/>
          </p:cNvSpPr>
          <p:nvPr/>
        </p:nvSpPr>
        <p:spPr bwMode="auto">
          <a:xfrm>
            <a:off x="335643" y="5964504"/>
            <a:ext cx="6789057"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3000" dirty="0">
                <a:solidFill>
                  <a:srgbClr val="00B0F0"/>
                </a:solidFill>
                <a:ea typeface="Arial" charset="0"/>
                <a:cs typeface="Arial" charset="0"/>
              </a:rPr>
              <a:t>www.activeschoolplanner.org</a:t>
            </a:r>
          </a:p>
        </p:txBody>
      </p:sp>
      <p:pic>
        <p:nvPicPr>
          <p:cNvPr id="3" name="Picture 2">
            <a:extLst>
              <a:ext uri="{FF2B5EF4-FFF2-40B4-BE49-F238E27FC236}">
                <a16:creationId xmlns:a16="http://schemas.microsoft.com/office/drawing/2014/main" id="{EB97B7CB-7A83-4EC5-8411-A4957D963ACE}"/>
              </a:ext>
            </a:extLst>
          </p:cNvPr>
          <p:cNvPicPr>
            <a:picLocks noChangeAspect="1"/>
          </p:cNvPicPr>
          <p:nvPr/>
        </p:nvPicPr>
        <p:blipFill>
          <a:blip r:embed="rId4"/>
          <a:stretch>
            <a:fillRect/>
          </a:stretch>
        </p:blipFill>
        <p:spPr>
          <a:xfrm>
            <a:off x="1351006" y="1179805"/>
            <a:ext cx="6441989" cy="4577824"/>
          </a:xfrm>
          <a:prstGeom prst="rect">
            <a:avLst/>
          </a:prstGeom>
        </p:spPr>
      </p:pic>
      <p:sp>
        <p:nvSpPr>
          <p:cNvPr id="9" name="TextBox 1">
            <a:extLst>
              <a:ext uri="{FF2B5EF4-FFF2-40B4-BE49-F238E27FC236}">
                <a16:creationId xmlns:a16="http://schemas.microsoft.com/office/drawing/2014/main" id="{35A334B1-96E3-45AE-B50D-561E5AB80AF3}"/>
              </a:ext>
            </a:extLst>
          </p:cNvPr>
          <p:cNvSpPr txBox="1">
            <a:spLocks noChangeArrowheads="1"/>
          </p:cNvSpPr>
          <p:nvPr/>
        </p:nvSpPr>
        <p:spPr bwMode="auto">
          <a:xfrm>
            <a:off x="234950" y="338668"/>
            <a:ext cx="685165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4000" dirty="0">
                <a:solidFill>
                  <a:srgbClr val="00B0F0"/>
                </a:solidFill>
                <a:cs typeface="Arial" charset="0"/>
              </a:rPr>
              <a:t>Action Planning</a:t>
            </a:r>
            <a:endParaRPr lang="en-GB" sz="4000" dirty="0">
              <a:solidFill>
                <a:srgbClr val="00B0F0"/>
              </a:solidFill>
              <a:latin typeface="Calibri" charset="0"/>
              <a:cs typeface="Arial" charset="0"/>
            </a:endParaRPr>
          </a:p>
        </p:txBody>
      </p:sp>
    </p:spTree>
    <p:extLst>
      <p:ext uri="{BB962C8B-B14F-4D97-AF65-F5344CB8AC3E}">
        <p14:creationId xmlns:p14="http://schemas.microsoft.com/office/powerpoint/2010/main" val="43455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8347" y="0"/>
            <a:ext cx="9704935" cy="6858000"/>
          </a:xfrm>
          <a:prstGeom prst="rect">
            <a:avLst/>
          </a:prstGeom>
        </p:spPr>
      </p:pic>
    </p:spTree>
    <p:extLst>
      <p:ext uri="{BB962C8B-B14F-4D97-AF65-F5344CB8AC3E}">
        <p14:creationId xmlns:p14="http://schemas.microsoft.com/office/powerpoint/2010/main" val="41131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15C8B8-77D8-4CA3-9191-4531A0ED687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28650" y="377484"/>
            <a:ext cx="7886700" cy="907620"/>
          </a:xfrm>
        </p:spPr>
        <p:txBody>
          <a:bodyPr>
            <a:normAutofit/>
          </a:bodyPr>
          <a:lstStyle/>
          <a:p>
            <a:r>
              <a:rPr lang="en-GB" sz="4000" dirty="0">
                <a:solidFill>
                  <a:srgbClr val="00B0F0"/>
                </a:solidFill>
                <a:latin typeface="Arial" charset="0"/>
                <a:ea typeface="Arial" charset="0"/>
                <a:cs typeface="Arial" charset="0"/>
              </a:rPr>
              <a:t>Building a more active school;</a:t>
            </a:r>
          </a:p>
        </p:txBody>
      </p:sp>
      <p:pic>
        <p:nvPicPr>
          <p:cNvPr id="1026" name="Picture 2"/>
          <p:cNvPicPr>
            <a:picLocks noGrp="1" noChangeAspect="1" noChangeArrowheads="1"/>
          </p:cNvPicPr>
          <p:nvPr>
            <p:ph idx="1"/>
          </p:nvPr>
        </p:nvPicPr>
        <p:blipFill>
          <a:blip r:embed="rId4"/>
          <a:srcRect/>
          <a:stretch>
            <a:fillRect/>
          </a:stretch>
        </p:blipFill>
        <p:spPr bwMode="auto">
          <a:xfrm>
            <a:off x="74470" y="1310640"/>
            <a:ext cx="8917130" cy="4105444"/>
          </a:xfrm>
          <a:prstGeom prst="rect">
            <a:avLst/>
          </a:prstGeom>
          <a:noFill/>
          <a:ln w="9525">
            <a:noFill/>
            <a:miter lim="800000"/>
            <a:headEnd/>
            <a:tailEnd/>
          </a:ln>
        </p:spPr>
      </p:pic>
      <p:sp>
        <p:nvSpPr>
          <p:cNvPr id="6" name="Rectangle 5"/>
          <p:cNvSpPr/>
          <p:nvPr/>
        </p:nvSpPr>
        <p:spPr>
          <a:xfrm>
            <a:off x="254000" y="5567680"/>
            <a:ext cx="8737600" cy="369332"/>
          </a:xfrm>
          <a:prstGeom prst="rect">
            <a:avLst/>
          </a:prstGeom>
        </p:spPr>
        <p:txBody>
          <a:bodyPr wrap="square">
            <a:spAutoFit/>
          </a:bodyPr>
          <a:lstStyle/>
          <a:p>
            <a:r>
              <a:rPr lang="en-GB" dirty="0">
                <a:hlinkClick r:id="rId5"/>
              </a:rPr>
              <a:t>https://www.youthsporttrust.org/resources/coronavirus-support/active-recovery-hub</a:t>
            </a:r>
            <a:endParaRPr lang="en-GB" dirty="0"/>
          </a:p>
        </p:txBody>
      </p:sp>
      <p:sp>
        <p:nvSpPr>
          <p:cNvPr id="8" name="Rectangle 7"/>
          <p:cNvSpPr/>
          <p:nvPr/>
        </p:nvSpPr>
        <p:spPr>
          <a:xfrm>
            <a:off x="6940120" y="4084320"/>
            <a:ext cx="1237839" cy="923330"/>
          </a:xfrm>
          <a:prstGeom prst="rect">
            <a:avLst/>
          </a:prstGeom>
          <a:noFill/>
        </p:spPr>
        <p:txBody>
          <a:bodyPr wrap="none" lIns="91440" tIns="45720" rIns="91440" bIns="45720">
            <a:spAutoFit/>
          </a:bodyPr>
          <a:lstStyle/>
          <a:p>
            <a:pPr algn="ctr"/>
            <a:r>
              <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479</a:t>
            </a:r>
          </a:p>
        </p:txBody>
      </p:sp>
    </p:spTree>
    <p:extLst>
      <p:ext uri="{BB962C8B-B14F-4D97-AF65-F5344CB8AC3E}">
        <p14:creationId xmlns:p14="http://schemas.microsoft.com/office/powerpoint/2010/main" val="74321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15C8B8-77D8-4CA3-9191-4531A0ED687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28650" y="377484"/>
            <a:ext cx="7886700" cy="907620"/>
          </a:xfrm>
        </p:spPr>
        <p:txBody>
          <a:bodyPr>
            <a:normAutofit/>
          </a:bodyPr>
          <a:lstStyle/>
          <a:p>
            <a:r>
              <a:rPr lang="en-GB" sz="4000" dirty="0">
                <a:solidFill>
                  <a:srgbClr val="00B0F0"/>
                </a:solidFill>
                <a:latin typeface="Arial" charset="0"/>
                <a:ea typeface="Arial" charset="0"/>
                <a:cs typeface="Arial" charset="0"/>
              </a:rPr>
              <a:t>Building a more active school;</a:t>
            </a:r>
          </a:p>
        </p:txBody>
      </p:sp>
      <p:sp>
        <p:nvSpPr>
          <p:cNvPr id="6" name="Rectangle 5"/>
          <p:cNvSpPr/>
          <p:nvPr/>
        </p:nvSpPr>
        <p:spPr>
          <a:xfrm>
            <a:off x="254000" y="5567680"/>
            <a:ext cx="8737600" cy="369332"/>
          </a:xfrm>
          <a:prstGeom prst="rect">
            <a:avLst/>
          </a:prstGeom>
        </p:spPr>
        <p:txBody>
          <a:bodyPr wrap="square">
            <a:spAutoFit/>
          </a:bodyPr>
          <a:lstStyle/>
          <a:p>
            <a:r>
              <a:rPr lang="en-GB" dirty="0">
                <a:hlinkClick r:id="rId4"/>
              </a:rPr>
              <a:t>https://www.youthsporttrust.org/resources/coronavirus-support/active-recovery-hub</a:t>
            </a:r>
            <a:endParaRPr lang="en-GB" dirty="0"/>
          </a:p>
        </p:txBody>
      </p:sp>
      <p:pic>
        <p:nvPicPr>
          <p:cNvPr id="2050" name="Picture 2"/>
          <p:cNvPicPr>
            <a:picLocks noGrp="1" noChangeAspect="1" noChangeArrowheads="1"/>
          </p:cNvPicPr>
          <p:nvPr>
            <p:ph idx="1"/>
          </p:nvPr>
        </p:nvPicPr>
        <p:blipFill>
          <a:blip r:embed="rId5"/>
          <a:srcRect/>
          <a:stretch>
            <a:fillRect/>
          </a:stretch>
        </p:blipFill>
        <p:spPr bwMode="auto">
          <a:xfrm>
            <a:off x="205753" y="1311275"/>
            <a:ext cx="8654706" cy="4105275"/>
          </a:xfrm>
          <a:prstGeom prst="rect">
            <a:avLst/>
          </a:prstGeom>
          <a:noFill/>
          <a:ln w="9525">
            <a:noFill/>
            <a:miter lim="800000"/>
            <a:headEnd/>
            <a:tailEnd/>
          </a:ln>
        </p:spPr>
      </p:pic>
    </p:spTree>
    <p:extLst>
      <p:ext uri="{BB962C8B-B14F-4D97-AF65-F5344CB8AC3E}">
        <p14:creationId xmlns:p14="http://schemas.microsoft.com/office/powerpoint/2010/main" val="74321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15C8B8-77D8-4CA3-9191-4531A0ED687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28650" y="377484"/>
            <a:ext cx="7886700" cy="907620"/>
          </a:xfrm>
        </p:spPr>
        <p:txBody>
          <a:bodyPr>
            <a:normAutofit fontScale="90000"/>
          </a:bodyPr>
          <a:lstStyle/>
          <a:p>
            <a:r>
              <a:rPr lang="en-GB" sz="4000" dirty="0">
                <a:solidFill>
                  <a:srgbClr val="00B0F0"/>
                </a:solidFill>
                <a:latin typeface="Arial" charset="0"/>
                <a:ea typeface="Arial" charset="0"/>
                <a:cs typeface="Arial" charset="0"/>
              </a:rPr>
              <a:t>Building a more active school.</a:t>
            </a:r>
            <a:br>
              <a:rPr lang="en-GB" sz="4000" dirty="0">
                <a:solidFill>
                  <a:srgbClr val="00B0F0"/>
                </a:solidFill>
                <a:latin typeface="Arial" charset="0"/>
                <a:ea typeface="Arial" charset="0"/>
                <a:cs typeface="Arial" charset="0"/>
              </a:rPr>
            </a:br>
            <a:r>
              <a:rPr lang="en-GB" sz="4000" dirty="0">
                <a:solidFill>
                  <a:srgbClr val="00B0F0"/>
                </a:solidFill>
                <a:latin typeface="Arial" charset="0"/>
                <a:ea typeface="Arial" charset="0"/>
                <a:cs typeface="Arial" charset="0"/>
              </a:rPr>
              <a:t>Other resources;</a:t>
            </a:r>
          </a:p>
        </p:txBody>
      </p:sp>
      <p:pic>
        <p:nvPicPr>
          <p:cNvPr id="3074" name="Picture 2"/>
          <p:cNvPicPr>
            <a:picLocks noGrp="1" noChangeAspect="1" noChangeArrowheads="1"/>
          </p:cNvPicPr>
          <p:nvPr>
            <p:ph idx="1"/>
          </p:nvPr>
        </p:nvPicPr>
        <p:blipFill>
          <a:blip r:embed="rId4"/>
          <a:srcRect/>
          <a:stretch>
            <a:fillRect/>
          </a:stretch>
        </p:blipFill>
        <p:spPr bwMode="auto">
          <a:xfrm>
            <a:off x="291599" y="1503680"/>
            <a:ext cx="3805922" cy="4511040"/>
          </a:xfrm>
          <a:prstGeom prst="rect">
            <a:avLst/>
          </a:prstGeom>
          <a:noFill/>
          <a:ln w="9525">
            <a:noFill/>
            <a:miter lim="800000"/>
            <a:headEnd/>
            <a:tailEnd/>
          </a:ln>
        </p:spPr>
      </p:pic>
      <p:pic>
        <p:nvPicPr>
          <p:cNvPr id="3075" name="Picture 3"/>
          <p:cNvPicPr>
            <a:picLocks noChangeAspect="1" noChangeArrowheads="1"/>
          </p:cNvPicPr>
          <p:nvPr/>
        </p:nvPicPr>
        <p:blipFill>
          <a:blip r:embed="rId5"/>
          <a:srcRect/>
          <a:stretch>
            <a:fillRect/>
          </a:stretch>
        </p:blipFill>
        <p:spPr bwMode="auto">
          <a:xfrm>
            <a:off x="4321041" y="843281"/>
            <a:ext cx="4420424" cy="5011737"/>
          </a:xfrm>
          <a:prstGeom prst="rect">
            <a:avLst/>
          </a:prstGeom>
          <a:noFill/>
          <a:ln w="9525">
            <a:noFill/>
            <a:miter lim="800000"/>
            <a:headEnd/>
            <a:tailEnd/>
          </a:ln>
        </p:spPr>
      </p:pic>
      <p:sp>
        <p:nvSpPr>
          <p:cNvPr id="9" name="Rectangle 8"/>
          <p:cNvSpPr/>
          <p:nvPr/>
        </p:nvSpPr>
        <p:spPr>
          <a:xfrm>
            <a:off x="193040" y="6040735"/>
            <a:ext cx="4450080" cy="369332"/>
          </a:xfrm>
          <a:prstGeom prst="rect">
            <a:avLst/>
          </a:prstGeom>
        </p:spPr>
        <p:txBody>
          <a:bodyPr wrap="square">
            <a:spAutoFit/>
          </a:bodyPr>
          <a:lstStyle/>
          <a:p>
            <a:r>
              <a:rPr lang="en-GB" dirty="0">
                <a:hlinkClick r:id="rId6"/>
              </a:rPr>
              <a:t>https://www.agilitassports.com/active-30-30</a:t>
            </a:r>
            <a:endParaRPr lang="en-GB" dirty="0"/>
          </a:p>
        </p:txBody>
      </p:sp>
    </p:spTree>
    <p:extLst>
      <p:ext uri="{BB962C8B-B14F-4D97-AF65-F5344CB8AC3E}">
        <p14:creationId xmlns:p14="http://schemas.microsoft.com/office/powerpoint/2010/main" val="74321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15C8B8-77D8-4CA3-9191-4531A0ED687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28650" y="377484"/>
            <a:ext cx="7886700" cy="907620"/>
          </a:xfrm>
        </p:spPr>
        <p:txBody>
          <a:bodyPr>
            <a:normAutofit/>
          </a:bodyPr>
          <a:lstStyle/>
          <a:p>
            <a:r>
              <a:rPr lang="en-GB" sz="3600" dirty="0">
                <a:solidFill>
                  <a:srgbClr val="00B0F0"/>
                </a:solidFill>
                <a:latin typeface="Arial" charset="0"/>
                <a:ea typeface="Arial" charset="0"/>
                <a:cs typeface="Arial" charset="0"/>
              </a:rPr>
              <a:t>Task Three;</a:t>
            </a:r>
          </a:p>
        </p:txBody>
      </p:sp>
      <p:sp>
        <p:nvSpPr>
          <p:cNvPr id="3" name="Content Placeholder 2"/>
          <p:cNvSpPr>
            <a:spLocks noGrp="1"/>
          </p:cNvSpPr>
          <p:nvPr>
            <p:ph idx="1"/>
          </p:nvPr>
        </p:nvSpPr>
        <p:spPr>
          <a:xfrm>
            <a:off x="628650" y="1285104"/>
            <a:ext cx="7886700" cy="4891859"/>
          </a:xfrm>
        </p:spPr>
        <p:txBody>
          <a:bodyPr>
            <a:noAutofit/>
          </a:bodyPr>
          <a:lstStyle/>
          <a:p>
            <a:pPr algn="ctr">
              <a:lnSpc>
                <a:spcPct val="100000"/>
              </a:lnSpc>
              <a:spcBef>
                <a:spcPts val="0"/>
              </a:spcBef>
              <a:buNone/>
              <a:defRPr/>
            </a:pPr>
            <a:r>
              <a:rPr lang="en-GB" sz="6000" dirty="0"/>
              <a:t>What are you currently doing to increase activity during the 6 areas of the day?</a:t>
            </a:r>
          </a:p>
        </p:txBody>
      </p:sp>
    </p:spTree>
    <p:extLst>
      <p:ext uri="{BB962C8B-B14F-4D97-AF65-F5344CB8AC3E}">
        <p14:creationId xmlns:p14="http://schemas.microsoft.com/office/powerpoint/2010/main" val="74321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Box 1"/>
          <p:cNvSpPr txBox="1">
            <a:spLocks noChangeArrowheads="1"/>
          </p:cNvSpPr>
          <p:nvPr/>
        </p:nvSpPr>
        <p:spPr bwMode="auto">
          <a:xfrm>
            <a:off x="234950" y="176440"/>
            <a:ext cx="685165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4000" b="1" i="0" u="none" strike="noStrike" kern="1200" cap="none" spc="0" normalizeH="0" baseline="0" noProof="0" dirty="0">
                <a:ln>
                  <a:noFill/>
                </a:ln>
                <a:solidFill>
                  <a:srgbClr val="108CDC"/>
                </a:solidFill>
                <a:effectLst/>
                <a:uLnTx/>
                <a:uFillTx/>
                <a:latin typeface="Arial" charset="0"/>
                <a:ea typeface="ＭＳ Ｐゴシック" charset="0"/>
                <a:cs typeface="Arial" charset="0"/>
              </a:rPr>
              <a:t>The Active 30:30 rationale</a:t>
            </a:r>
            <a:endParaRPr kumimoji="0" lang="en-GB" sz="4000" b="1" i="0" u="none" strike="noStrike" kern="1200" cap="none" spc="0" normalizeH="0" baseline="0" noProof="0" dirty="0">
              <a:ln>
                <a:noFill/>
              </a:ln>
              <a:solidFill>
                <a:srgbClr val="108CDC"/>
              </a:solidFill>
              <a:effectLst/>
              <a:uLnTx/>
              <a:uFillTx/>
              <a:latin typeface="Calibri" charset="0"/>
              <a:ea typeface="ＭＳ Ｐゴシック" charset="0"/>
              <a:cs typeface="Arial" charset="0"/>
            </a:endParaRPr>
          </a:p>
        </p:txBody>
      </p:sp>
      <p:sp>
        <p:nvSpPr>
          <p:cNvPr id="10" name="Right Arrow 9">
            <a:extLst>
              <a:ext uri="{FF2B5EF4-FFF2-40B4-BE49-F238E27FC236}">
                <a16:creationId xmlns:a16="http://schemas.microsoft.com/office/drawing/2014/main" id="{40212D84-5F91-40E5-90D4-39BAAF9D1BDD}"/>
              </a:ext>
            </a:extLst>
          </p:cNvPr>
          <p:cNvSpPr/>
          <p:nvPr/>
        </p:nvSpPr>
        <p:spPr>
          <a:xfrm>
            <a:off x="280416" y="1124744"/>
            <a:ext cx="8583168" cy="3770376"/>
          </a:xfrm>
          <a:prstGeom prst="rightArrow">
            <a:avLst/>
          </a:prstGeom>
          <a:solidFill>
            <a:schemeClr val="accent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9B5B34DA-B295-46A2-9945-06B8A5482DEC}"/>
              </a:ext>
            </a:extLst>
          </p:cNvPr>
          <p:cNvSpPr txBox="1"/>
          <p:nvPr/>
        </p:nvSpPr>
        <p:spPr>
          <a:xfrm>
            <a:off x="-24384" y="2740937"/>
            <a:ext cx="1755648" cy="461665"/>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charset="0"/>
                <a:ea typeface="ＭＳ Ｐゴシック" charset="0"/>
              </a:rPr>
              <a:t>Sleep</a:t>
            </a:r>
          </a:p>
        </p:txBody>
      </p:sp>
      <p:sp>
        <p:nvSpPr>
          <p:cNvPr id="12" name="TextBox 11">
            <a:extLst>
              <a:ext uri="{FF2B5EF4-FFF2-40B4-BE49-F238E27FC236}">
                <a16:creationId xmlns:a16="http://schemas.microsoft.com/office/drawing/2014/main" id="{452C42B7-991E-4FBF-AE6B-41FC215CA0F3}"/>
              </a:ext>
            </a:extLst>
          </p:cNvPr>
          <p:cNvSpPr txBox="1"/>
          <p:nvPr/>
        </p:nvSpPr>
        <p:spPr>
          <a:xfrm>
            <a:off x="6790944" y="2556271"/>
            <a:ext cx="1755648" cy="83099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charset="0"/>
                <a:ea typeface="ＭＳ Ｐゴシック" charset="0"/>
              </a:rPr>
              <a:t>Vigorous Activity</a:t>
            </a:r>
          </a:p>
        </p:txBody>
      </p:sp>
      <p:sp>
        <p:nvSpPr>
          <p:cNvPr id="13" name="Down Arrow 12">
            <a:extLst>
              <a:ext uri="{FF2B5EF4-FFF2-40B4-BE49-F238E27FC236}">
                <a16:creationId xmlns:a16="http://schemas.microsoft.com/office/drawing/2014/main" id="{9A283A5E-6BE8-4267-A15E-ED1F9593B2CA}"/>
              </a:ext>
            </a:extLst>
          </p:cNvPr>
          <p:cNvSpPr/>
          <p:nvPr/>
        </p:nvSpPr>
        <p:spPr>
          <a:xfrm>
            <a:off x="1146048" y="3974594"/>
            <a:ext cx="560832" cy="1475673"/>
          </a:xfrm>
          <a:prstGeom prst="downArrow">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Down Arrow 13">
            <a:extLst>
              <a:ext uri="{FF2B5EF4-FFF2-40B4-BE49-F238E27FC236}">
                <a16:creationId xmlns:a16="http://schemas.microsoft.com/office/drawing/2014/main" id="{E0EB1F4F-442A-4647-85C4-2C9F8B3CCEA6}"/>
              </a:ext>
            </a:extLst>
          </p:cNvPr>
          <p:cNvSpPr/>
          <p:nvPr/>
        </p:nvSpPr>
        <p:spPr>
          <a:xfrm>
            <a:off x="5584130" y="3962368"/>
            <a:ext cx="560832" cy="1475673"/>
          </a:xfrm>
          <a:prstGeom prst="downArrow">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AA9DC14F-5479-41A8-B168-94EF3DF7F614}"/>
              </a:ext>
            </a:extLst>
          </p:cNvPr>
          <p:cNvSpPr txBox="1"/>
          <p:nvPr/>
        </p:nvSpPr>
        <p:spPr>
          <a:xfrm>
            <a:off x="5010912" y="2556271"/>
            <a:ext cx="1755648" cy="83099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charset="0"/>
                <a:ea typeface="ＭＳ Ｐゴシック" charset="0"/>
              </a:rPr>
              <a:t>Moderate Activity</a:t>
            </a:r>
          </a:p>
        </p:txBody>
      </p:sp>
      <p:sp>
        <p:nvSpPr>
          <p:cNvPr id="16" name="TextBox 15">
            <a:extLst>
              <a:ext uri="{FF2B5EF4-FFF2-40B4-BE49-F238E27FC236}">
                <a16:creationId xmlns:a16="http://schemas.microsoft.com/office/drawing/2014/main" id="{9D8AEB90-F537-40A4-A762-FBC5B5EAD2B1}"/>
              </a:ext>
            </a:extLst>
          </p:cNvPr>
          <p:cNvSpPr txBox="1"/>
          <p:nvPr/>
        </p:nvSpPr>
        <p:spPr>
          <a:xfrm>
            <a:off x="3304032" y="2556271"/>
            <a:ext cx="1755648" cy="83099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charset="0"/>
                <a:ea typeface="ＭＳ Ｐゴシック" charset="0"/>
              </a:rPr>
              <a:t>Light activity</a:t>
            </a:r>
          </a:p>
        </p:txBody>
      </p:sp>
      <p:sp>
        <p:nvSpPr>
          <p:cNvPr id="17" name="TextBox 16">
            <a:extLst>
              <a:ext uri="{FF2B5EF4-FFF2-40B4-BE49-F238E27FC236}">
                <a16:creationId xmlns:a16="http://schemas.microsoft.com/office/drawing/2014/main" id="{CE100233-00AC-4B52-B5EC-C3E09AAB7E18}"/>
              </a:ext>
            </a:extLst>
          </p:cNvPr>
          <p:cNvSpPr txBox="1"/>
          <p:nvPr/>
        </p:nvSpPr>
        <p:spPr>
          <a:xfrm>
            <a:off x="1548384" y="2556271"/>
            <a:ext cx="1767840"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charset="0"/>
                <a:ea typeface="ＭＳ Ｐゴシック" charset="0"/>
              </a:rPr>
              <a:t>Sedentary Behaviour</a:t>
            </a:r>
          </a:p>
        </p:txBody>
      </p:sp>
      <p:sp>
        <p:nvSpPr>
          <p:cNvPr id="18" name="Arrow: Right 17">
            <a:extLst>
              <a:ext uri="{FF2B5EF4-FFF2-40B4-BE49-F238E27FC236}">
                <a16:creationId xmlns:a16="http://schemas.microsoft.com/office/drawing/2014/main" id="{4BA6554F-697E-4C46-AD51-25C37BDF3B98}"/>
              </a:ext>
            </a:extLst>
          </p:cNvPr>
          <p:cNvSpPr/>
          <p:nvPr/>
        </p:nvSpPr>
        <p:spPr>
          <a:xfrm>
            <a:off x="3452527" y="840658"/>
            <a:ext cx="3314033" cy="1231687"/>
          </a:xfrm>
          <a:prstGeom prst="rightArrow">
            <a:avLst/>
          </a:prstGeom>
          <a:solidFill>
            <a:schemeClr val="accent3"/>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a:ea typeface="+mn-ea"/>
                <a:cs typeface="+mn-cs"/>
              </a:rPr>
              <a:t>Health &amp; cognitive benefits start to be realised</a:t>
            </a:r>
          </a:p>
        </p:txBody>
      </p:sp>
      <p:cxnSp>
        <p:nvCxnSpPr>
          <p:cNvPr id="19" name="Straight Connector 18">
            <a:extLst>
              <a:ext uri="{FF2B5EF4-FFF2-40B4-BE49-F238E27FC236}">
                <a16:creationId xmlns:a16="http://schemas.microsoft.com/office/drawing/2014/main" id="{56E81DE2-803D-4CA3-8890-DA0232F76DBF}"/>
              </a:ext>
            </a:extLst>
          </p:cNvPr>
          <p:cNvCxnSpPr/>
          <p:nvPr/>
        </p:nvCxnSpPr>
        <p:spPr>
          <a:xfrm>
            <a:off x="3452527" y="2072345"/>
            <a:ext cx="0" cy="1872000"/>
          </a:xfrm>
          <a:prstGeom prst="line">
            <a:avLst/>
          </a:prstGeom>
          <a:ln w="57150">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20" name="Flowchart: Alternate Process 19">
            <a:extLst>
              <a:ext uri="{FF2B5EF4-FFF2-40B4-BE49-F238E27FC236}">
                <a16:creationId xmlns:a16="http://schemas.microsoft.com/office/drawing/2014/main" id="{89C00B46-ACC7-475D-8482-FB9F6528C8A9}"/>
              </a:ext>
            </a:extLst>
          </p:cNvPr>
          <p:cNvSpPr/>
          <p:nvPr/>
        </p:nvSpPr>
        <p:spPr>
          <a:xfrm>
            <a:off x="231321" y="5502315"/>
            <a:ext cx="2377768" cy="520502"/>
          </a:xfrm>
          <a:prstGeom prst="flowChartAlternateProcess">
            <a:avLst/>
          </a:prstGeom>
          <a:solidFill>
            <a:schemeClr val="accent2"/>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a:ea typeface="+mn-ea"/>
                <a:cs typeface="+mn-cs"/>
              </a:rPr>
              <a:t>Sedentary physiology</a:t>
            </a:r>
          </a:p>
        </p:txBody>
      </p:sp>
      <p:sp>
        <p:nvSpPr>
          <p:cNvPr id="21" name="Flowchart: Alternate Process 20">
            <a:extLst>
              <a:ext uri="{FF2B5EF4-FFF2-40B4-BE49-F238E27FC236}">
                <a16:creationId xmlns:a16="http://schemas.microsoft.com/office/drawing/2014/main" id="{610917C8-0E83-499F-89E4-9ECD77B2270B}"/>
              </a:ext>
            </a:extLst>
          </p:cNvPr>
          <p:cNvSpPr/>
          <p:nvPr/>
        </p:nvSpPr>
        <p:spPr>
          <a:xfrm>
            <a:off x="4681923" y="5490123"/>
            <a:ext cx="2377768" cy="520502"/>
          </a:xfrm>
          <a:prstGeom prst="flowChartAlternateProcess">
            <a:avLst/>
          </a:prstGeom>
          <a:solidFill>
            <a:schemeClr val="accent2"/>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a:ea typeface="+mn-ea"/>
                <a:cs typeface="+mn-cs"/>
              </a:rPr>
              <a:t>Exercise physiology</a:t>
            </a:r>
          </a:p>
        </p:txBody>
      </p:sp>
      <p:sp>
        <p:nvSpPr>
          <p:cNvPr id="22" name="AutoShape 11"/>
          <p:cNvSpPr>
            <a:spLocks noChangeArrowheads="1"/>
          </p:cNvSpPr>
          <p:nvPr/>
        </p:nvSpPr>
        <p:spPr bwMode="auto">
          <a:xfrm>
            <a:off x="2351313" y="1336574"/>
            <a:ext cx="1954306" cy="916739"/>
          </a:xfrm>
          <a:prstGeom prst="curvedDownArrow">
            <a:avLst>
              <a:gd name="adj1" fmla="val 33117"/>
              <a:gd name="adj2" fmla="val 66234"/>
              <a:gd name="adj3" fmla="val 33333"/>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p:txBody>
      </p:sp>
      <p:sp>
        <p:nvSpPr>
          <p:cNvPr id="23" name="AutoShape 13"/>
          <p:cNvSpPr>
            <a:spLocks noChangeArrowheads="1"/>
          </p:cNvSpPr>
          <p:nvPr/>
        </p:nvSpPr>
        <p:spPr bwMode="auto">
          <a:xfrm>
            <a:off x="4174993" y="1336574"/>
            <a:ext cx="2591567" cy="916739"/>
          </a:xfrm>
          <a:prstGeom prst="curvedDownArrow">
            <a:avLst>
              <a:gd name="adj1" fmla="val 84416"/>
              <a:gd name="adj2" fmla="val 168831"/>
              <a:gd name="adj3" fmla="val 33333"/>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p:txBody>
      </p:sp>
      <p:pic>
        <p:nvPicPr>
          <p:cNvPr id="2" name="Picture 1">
            <a:extLst>
              <a:ext uri="{FF2B5EF4-FFF2-40B4-BE49-F238E27FC236}">
                <a16:creationId xmlns:a16="http://schemas.microsoft.com/office/drawing/2014/main" id="{91C2C164-6FE0-481F-BC7F-A241A64F2722}"/>
              </a:ext>
            </a:extLst>
          </p:cNvPr>
          <p:cNvPicPr>
            <a:picLocks noChangeAspect="1"/>
          </p:cNvPicPr>
          <p:nvPr/>
        </p:nvPicPr>
        <p:blipFill>
          <a:blip r:embed="rId4"/>
          <a:stretch>
            <a:fillRect/>
          </a:stretch>
        </p:blipFill>
        <p:spPr>
          <a:xfrm>
            <a:off x="24810" y="-17720"/>
            <a:ext cx="9144000" cy="6857999"/>
          </a:xfrm>
          <a:prstGeom prst="rect">
            <a:avLst/>
          </a:prstGeom>
        </p:spPr>
      </p:pic>
      <p:graphicFrame>
        <p:nvGraphicFramePr>
          <p:cNvPr id="3" name="Diagram 2">
            <a:extLst>
              <a:ext uri="{FF2B5EF4-FFF2-40B4-BE49-F238E27FC236}">
                <a16:creationId xmlns:a16="http://schemas.microsoft.com/office/drawing/2014/main" id="{DB46CEC0-153C-4A3E-9FE9-CDC061A7C9B3}"/>
              </a:ext>
            </a:extLst>
          </p:cNvPr>
          <p:cNvGraphicFramePr/>
          <p:nvPr>
            <p:extLst>
              <p:ext uri="{D42A27DB-BD31-4B8C-83A1-F6EECF244321}">
                <p14:modId xmlns:p14="http://schemas.microsoft.com/office/powerpoint/2010/main" val="3964618211"/>
              </p:ext>
            </p:extLst>
          </p:nvPr>
        </p:nvGraphicFramePr>
        <p:xfrm>
          <a:off x="446567" y="1029735"/>
          <a:ext cx="8417017" cy="531627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a:extLst>
              <a:ext uri="{FF2B5EF4-FFF2-40B4-BE49-F238E27FC236}">
                <a16:creationId xmlns:a16="http://schemas.microsoft.com/office/drawing/2014/main" id="{84BAC2A7-0CF0-47F4-9E9C-BE4AE11F77C4}"/>
              </a:ext>
            </a:extLst>
          </p:cNvPr>
          <p:cNvPicPr>
            <a:picLocks noChangeAspect="1"/>
          </p:cNvPicPr>
          <p:nvPr/>
        </p:nvPicPr>
        <p:blipFill>
          <a:blip r:embed="rId10"/>
          <a:stretch>
            <a:fillRect/>
          </a:stretch>
        </p:blipFill>
        <p:spPr>
          <a:xfrm>
            <a:off x="463142" y="4162825"/>
            <a:ext cx="1549431" cy="1547575"/>
          </a:xfrm>
          <a:prstGeom prst="rect">
            <a:avLst/>
          </a:prstGeom>
        </p:spPr>
      </p:pic>
      <p:pic>
        <p:nvPicPr>
          <p:cNvPr id="9" name="Picture 8">
            <a:extLst>
              <a:ext uri="{FF2B5EF4-FFF2-40B4-BE49-F238E27FC236}">
                <a16:creationId xmlns:a16="http://schemas.microsoft.com/office/drawing/2014/main" id="{A7D88E99-DBDF-4BB4-8802-EAE4465B140D}"/>
              </a:ext>
            </a:extLst>
          </p:cNvPr>
          <p:cNvPicPr>
            <a:picLocks noChangeAspect="1"/>
          </p:cNvPicPr>
          <p:nvPr/>
        </p:nvPicPr>
        <p:blipFill>
          <a:blip r:embed="rId11"/>
          <a:stretch>
            <a:fillRect/>
          </a:stretch>
        </p:blipFill>
        <p:spPr>
          <a:xfrm>
            <a:off x="1110672" y="2124450"/>
            <a:ext cx="1580514" cy="1580514"/>
          </a:xfrm>
          <a:prstGeom prst="rect">
            <a:avLst/>
          </a:prstGeom>
        </p:spPr>
      </p:pic>
      <p:pic>
        <p:nvPicPr>
          <p:cNvPr id="27" name="Picture 26">
            <a:extLst>
              <a:ext uri="{FF2B5EF4-FFF2-40B4-BE49-F238E27FC236}">
                <a16:creationId xmlns:a16="http://schemas.microsoft.com/office/drawing/2014/main" id="{70B664C9-E012-463F-9B1F-B6E4045C5728}"/>
              </a:ext>
            </a:extLst>
          </p:cNvPr>
          <p:cNvPicPr>
            <a:picLocks noChangeAspect="1"/>
          </p:cNvPicPr>
          <p:nvPr/>
        </p:nvPicPr>
        <p:blipFill>
          <a:blip r:embed="rId12"/>
          <a:stretch>
            <a:fillRect/>
          </a:stretch>
        </p:blipFill>
        <p:spPr>
          <a:xfrm>
            <a:off x="5299448" y="1147020"/>
            <a:ext cx="978770" cy="978770"/>
          </a:xfrm>
          <a:prstGeom prst="rect">
            <a:avLst/>
          </a:prstGeom>
        </p:spPr>
      </p:pic>
      <p:pic>
        <p:nvPicPr>
          <p:cNvPr id="29" name="Picture 28">
            <a:extLst>
              <a:ext uri="{FF2B5EF4-FFF2-40B4-BE49-F238E27FC236}">
                <a16:creationId xmlns:a16="http://schemas.microsoft.com/office/drawing/2014/main" id="{243A6706-8C33-4825-9073-C81DA6624046}"/>
              </a:ext>
            </a:extLst>
          </p:cNvPr>
          <p:cNvPicPr>
            <a:picLocks noChangeAspect="1"/>
          </p:cNvPicPr>
          <p:nvPr/>
        </p:nvPicPr>
        <p:blipFill>
          <a:blip r:embed="rId13"/>
          <a:stretch>
            <a:fillRect/>
          </a:stretch>
        </p:blipFill>
        <p:spPr>
          <a:xfrm>
            <a:off x="6766560" y="2228359"/>
            <a:ext cx="1307554" cy="1307554"/>
          </a:xfrm>
          <a:prstGeom prst="rect">
            <a:avLst/>
          </a:prstGeom>
        </p:spPr>
      </p:pic>
      <p:pic>
        <p:nvPicPr>
          <p:cNvPr id="31" name="Picture 30">
            <a:extLst>
              <a:ext uri="{FF2B5EF4-FFF2-40B4-BE49-F238E27FC236}">
                <a16:creationId xmlns:a16="http://schemas.microsoft.com/office/drawing/2014/main" id="{8BA584ED-4EF4-490B-A606-323694C09AB2}"/>
              </a:ext>
            </a:extLst>
          </p:cNvPr>
          <p:cNvPicPr>
            <a:picLocks noChangeAspect="1"/>
          </p:cNvPicPr>
          <p:nvPr/>
        </p:nvPicPr>
        <p:blipFill>
          <a:blip r:embed="rId14"/>
          <a:stretch>
            <a:fillRect/>
          </a:stretch>
        </p:blipFill>
        <p:spPr>
          <a:xfrm>
            <a:off x="3021133" y="1083520"/>
            <a:ext cx="1170789" cy="1170789"/>
          </a:xfrm>
          <a:prstGeom prst="rect">
            <a:avLst/>
          </a:prstGeom>
        </p:spPr>
      </p:pic>
      <p:pic>
        <p:nvPicPr>
          <p:cNvPr id="33" name="Picture 32">
            <a:extLst>
              <a:ext uri="{FF2B5EF4-FFF2-40B4-BE49-F238E27FC236}">
                <a16:creationId xmlns:a16="http://schemas.microsoft.com/office/drawing/2014/main" id="{A413827C-877B-4364-8442-B28D92900341}"/>
              </a:ext>
            </a:extLst>
          </p:cNvPr>
          <p:cNvPicPr>
            <a:picLocks noChangeAspect="1"/>
          </p:cNvPicPr>
          <p:nvPr/>
        </p:nvPicPr>
        <p:blipFill>
          <a:blip r:embed="rId15"/>
          <a:stretch>
            <a:fillRect/>
          </a:stretch>
        </p:blipFill>
        <p:spPr>
          <a:xfrm>
            <a:off x="7611722" y="4440902"/>
            <a:ext cx="932715" cy="931598"/>
          </a:xfrm>
          <a:prstGeom prst="rect">
            <a:avLst/>
          </a:prstGeom>
        </p:spPr>
      </p:pic>
      <p:sp>
        <p:nvSpPr>
          <p:cNvPr id="28" name="TextBox 1">
            <a:extLst>
              <a:ext uri="{FF2B5EF4-FFF2-40B4-BE49-F238E27FC236}">
                <a16:creationId xmlns:a16="http://schemas.microsoft.com/office/drawing/2014/main" id="{19B53834-C48D-48BD-A0A9-19661431D213}"/>
              </a:ext>
            </a:extLst>
          </p:cNvPr>
          <p:cNvSpPr txBox="1">
            <a:spLocks noChangeArrowheads="1"/>
          </p:cNvSpPr>
          <p:nvPr/>
        </p:nvSpPr>
        <p:spPr bwMode="auto">
          <a:xfrm>
            <a:off x="368299" y="338668"/>
            <a:ext cx="8309487"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4000" i="0" u="none" strike="noStrike" kern="1200" cap="none" spc="0" normalizeH="0" baseline="0" noProof="0" dirty="0">
                <a:ln>
                  <a:noFill/>
                </a:ln>
                <a:solidFill>
                  <a:srgbClr val="00B0F0"/>
                </a:solidFill>
                <a:effectLst/>
                <a:uLnTx/>
                <a:uFillTx/>
                <a:ea typeface="ＭＳ Ｐゴシック" charset="0"/>
                <a:cs typeface="Arial" charset="0"/>
              </a:rPr>
              <a:t>6 activity opportunities across the day; </a:t>
            </a:r>
            <a:endParaRPr kumimoji="0" lang="en-GB" sz="4000" i="0" u="none" strike="noStrike" kern="1200" cap="none" spc="0" normalizeH="0" baseline="0" noProof="0" dirty="0">
              <a:ln>
                <a:noFill/>
              </a:ln>
              <a:solidFill>
                <a:srgbClr val="00B0F0"/>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279747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15C8B8-77D8-4CA3-9191-4531A0ED687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GB" dirty="0">
                <a:solidFill>
                  <a:srgbClr val="00B0F0"/>
                </a:solidFill>
                <a:latin typeface="Arial" charset="0"/>
                <a:ea typeface="Arial" charset="0"/>
                <a:cs typeface="Arial" charset="0"/>
              </a:rPr>
              <a:t>Task Four - Option A;</a:t>
            </a:r>
          </a:p>
        </p:txBody>
      </p:sp>
      <p:sp>
        <p:nvSpPr>
          <p:cNvPr id="3" name="Content Placeholder 2"/>
          <p:cNvSpPr>
            <a:spLocks noGrp="1"/>
          </p:cNvSpPr>
          <p:nvPr>
            <p:ph idx="1"/>
          </p:nvPr>
        </p:nvSpPr>
        <p:spPr>
          <a:xfrm>
            <a:off x="628650" y="1690689"/>
            <a:ext cx="7886700" cy="4773172"/>
          </a:xfrm>
        </p:spPr>
        <p:txBody>
          <a:bodyPr>
            <a:normAutofit/>
          </a:bodyPr>
          <a:lstStyle/>
          <a:p>
            <a:pPr marL="0" indent="0">
              <a:buNone/>
            </a:pPr>
            <a:r>
              <a:rPr lang="en-GB" sz="4000" dirty="0"/>
              <a:t>You’ve booked a 10 minute meeting with your Headteacher to talk about pupil activity and 60 active minutes.</a:t>
            </a:r>
          </a:p>
          <a:p>
            <a:pPr marL="0" indent="0">
              <a:buNone/>
            </a:pPr>
            <a:endParaRPr lang="en-GB" sz="4000" dirty="0"/>
          </a:p>
          <a:p>
            <a:pPr marL="0" indent="0">
              <a:buNone/>
            </a:pPr>
            <a:r>
              <a:rPr lang="en-GB" sz="4000" dirty="0"/>
              <a:t>What are the key points you’ll want to get across?</a:t>
            </a:r>
          </a:p>
          <a:p>
            <a:pPr marL="0" indent="0">
              <a:buNone/>
            </a:pPr>
            <a:endParaRPr lang="en-GB" sz="3600" dirty="0"/>
          </a:p>
          <a:p>
            <a:pPr marL="0" indent="0">
              <a:buNone/>
            </a:pPr>
            <a:endParaRPr lang="en-GB" sz="3600" dirty="0"/>
          </a:p>
        </p:txBody>
      </p:sp>
    </p:spTree>
    <p:extLst>
      <p:ext uri="{BB962C8B-B14F-4D97-AF65-F5344CB8AC3E}">
        <p14:creationId xmlns:p14="http://schemas.microsoft.com/office/powerpoint/2010/main" val="213918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GB" dirty="0">
                <a:solidFill>
                  <a:srgbClr val="00B0F0"/>
                </a:solidFill>
                <a:latin typeface="Arial" charset="0"/>
                <a:ea typeface="Arial" charset="0"/>
                <a:cs typeface="Arial" charset="0"/>
              </a:rPr>
              <a:t>The Consequence;</a:t>
            </a:r>
          </a:p>
        </p:txBody>
      </p:sp>
      <p:sp>
        <p:nvSpPr>
          <p:cNvPr id="3" name="Content Placeholder 2"/>
          <p:cNvSpPr>
            <a:spLocks noGrp="1"/>
          </p:cNvSpPr>
          <p:nvPr>
            <p:ph idx="1"/>
          </p:nvPr>
        </p:nvSpPr>
        <p:spPr/>
        <p:txBody>
          <a:bodyPr>
            <a:noAutofit/>
          </a:bodyPr>
          <a:lstStyle/>
          <a:p>
            <a:pPr marL="0" indent="0">
              <a:buNone/>
            </a:pPr>
            <a:r>
              <a:rPr lang="en-GB" sz="4800" dirty="0"/>
              <a:t>Nearly a third of children aged 2 to 15 are overweight or obese.</a:t>
            </a:r>
          </a:p>
          <a:p>
            <a:pPr marL="0" indent="0">
              <a:buNone/>
            </a:pPr>
            <a:r>
              <a:rPr lang="en-GB" sz="4800" dirty="0"/>
              <a:t>22.7% of year 6 children are obese (NCMP, 2022).</a:t>
            </a:r>
          </a:p>
          <a:p>
            <a:pPr marL="0" indent="0">
              <a:buNone/>
            </a:pPr>
            <a:endParaRPr lang="en-GB" sz="3200" dirty="0"/>
          </a:p>
        </p:txBody>
      </p:sp>
    </p:spTree>
    <p:extLst>
      <p:ext uri="{BB962C8B-B14F-4D97-AF65-F5344CB8AC3E}">
        <p14:creationId xmlns:p14="http://schemas.microsoft.com/office/powerpoint/2010/main" val="211316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15C8B8-77D8-4CA3-9191-4531A0ED687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GB" dirty="0">
                <a:solidFill>
                  <a:srgbClr val="00B0F0"/>
                </a:solidFill>
                <a:latin typeface="Arial" charset="0"/>
                <a:ea typeface="Arial" charset="0"/>
                <a:cs typeface="Arial" charset="0"/>
              </a:rPr>
              <a:t>Task Four - Option B;</a:t>
            </a:r>
          </a:p>
        </p:txBody>
      </p:sp>
      <p:sp>
        <p:nvSpPr>
          <p:cNvPr id="3" name="Content Placeholder 2"/>
          <p:cNvSpPr>
            <a:spLocks noGrp="1"/>
          </p:cNvSpPr>
          <p:nvPr>
            <p:ph idx="1"/>
          </p:nvPr>
        </p:nvSpPr>
        <p:spPr>
          <a:xfrm>
            <a:off x="628650" y="1690689"/>
            <a:ext cx="7886700" cy="4773172"/>
          </a:xfrm>
        </p:spPr>
        <p:txBody>
          <a:bodyPr>
            <a:normAutofit/>
          </a:bodyPr>
          <a:lstStyle/>
          <a:p>
            <a:pPr marL="0" indent="0">
              <a:buNone/>
            </a:pPr>
            <a:r>
              <a:rPr lang="en-GB" sz="4000" dirty="0"/>
              <a:t>Your Headteacher wants you to make a ten minute presentation at the next staff meeting on the benefits of becoming a more active school, as some staff have expressed concerns that more activity in lessons might lead to slower progress in English and Mathematics.</a:t>
            </a:r>
          </a:p>
          <a:p>
            <a:pPr marL="0" indent="0">
              <a:buNone/>
            </a:pPr>
            <a:endParaRPr lang="en-GB" sz="3600" dirty="0"/>
          </a:p>
          <a:p>
            <a:pPr marL="0" indent="0">
              <a:buNone/>
            </a:pPr>
            <a:endParaRPr lang="en-GB" sz="3600" dirty="0"/>
          </a:p>
        </p:txBody>
      </p:sp>
    </p:spTree>
    <p:extLst>
      <p:ext uri="{BB962C8B-B14F-4D97-AF65-F5344CB8AC3E}">
        <p14:creationId xmlns:p14="http://schemas.microsoft.com/office/powerpoint/2010/main" val="213918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15C8B8-77D8-4CA3-9191-4531A0ED687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GB" dirty="0">
                <a:solidFill>
                  <a:srgbClr val="00B0F0"/>
                </a:solidFill>
                <a:latin typeface="Arial" charset="0"/>
                <a:ea typeface="Arial" charset="0"/>
                <a:cs typeface="Arial" charset="0"/>
              </a:rPr>
              <a:t>Task Four cont.</a:t>
            </a:r>
          </a:p>
        </p:txBody>
      </p:sp>
      <p:sp>
        <p:nvSpPr>
          <p:cNvPr id="3" name="Content Placeholder 2"/>
          <p:cNvSpPr>
            <a:spLocks noGrp="1"/>
          </p:cNvSpPr>
          <p:nvPr>
            <p:ph idx="1"/>
          </p:nvPr>
        </p:nvSpPr>
        <p:spPr>
          <a:xfrm>
            <a:off x="628650" y="1828800"/>
            <a:ext cx="7886700" cy="4635061"/>
          </a:xfrm>
        </p:spPr>
        <p:txBody>
          <a:bodyPr>
            <a:normAutofit/>
          </a:bodyPr>
          <a:lstStyle/>
          <a:p>
            <a:pPr marL="0" indent="0">
              <a:buNone/>
            </a:pPr>
            <a:r>
              <a:rPr lang="en-GB" sz="3600" dirty="0"/>
              <a:t>Outline the key points of your presentation.</a:t>
            </a:r>
          </a:p>
          <a:p>
            <a:pPr marL="0" indent="0">
              <a:buNone/>
            </a:pPr>
            <a:endParaRPr lang="en-GB" sz="2000" dirty="0"/>
          </a:p>
          <a:p>
            <a:pPr marL="0" indent="0">
              <a:buNone/>
            </a:pPr>
            <a:r>
              <a:rPr lang="en-GB" sz="3600" dirty="0"/>
              <a:t>What are you going to say to them?</a:t>
            </a:r>
          </a:p>
          <a:p>
            <a:pPr marL="0" indent="0">
              <a:buNone/>
            </a:pPr>
            <a:endParaRPr lang="en-GB" sz="2000" dirty="0"/>
          </a:p>
          <a:p>
            <a:pPr marL="0" indent="0">
              <a:buNone/>
            </a:pPr>
            <a:r>
              <a:rPr lang="en-GB" sz="3600" dirty="0"/>
              <a:t>What materials would you like to refer to (publications, websites, videos etc)?</a:t>
            </a:r>
          </a:p>
          <a:p>
            <a:pPr marL="0" indent="0">
              <a:buNone/>
            </a:pPr>
            <a:endParaRPr lang="en-GB" sz="3600" dirty="0"/>
          </a:p>
        </p:txBody>
      </p:sp>
    </p:spTree>
    <p:extLst>
      <p:ext uri="{BB962C8B-B14F-4D97-AF65-F5344CB8AC3E}">
        <p14:creationId xmlns:p14="http://schemas.microsoft.com/office/powerpoint/2010/main" val="152380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15C8B8-77D8-4CA3-9191-4531A0ED687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0320"/>
            <a:ext cx="9144000" cy="6858000"/>
          </a:xfrm>
          <a:prstGeom prst="rect">
            <a:avLst/>
          </a:prstGeom>
        </p:spPr>
      </p:pic>
      <p:sp>
        <p:nvSpPr>
          <p:cNvPr id="2" name="Title 1"/>
          <p:cNvSpPr>
            <a:spLocks noGrp="1"/>
          </p:cNvSpPr>
          <p:nvPr>
            <p:ph type="title"/>
          </p:nvPr>
        </p:nvSpPr>
        <p:spPr>
          <a:xfrm>
            <a:off x="628650" y="365127"/>
            <a:ext cx="7886700" cy="1057274"/>
          </a:xfrm>
        </p:spPr>
        <p:txBody>
          <a:bodyPr/>
          <a:lstStyle/>
          <a:p>
            <a:r>
              <a:rPr lang="en-GB" dirty="0">
                <a:solidFill>
                  <a:srgbClr val="00B0F0"/>
                </a:solidFill>
                <a:latin typeface="Arial" charset="0"/>
                <a:ea typeface="Arial" charset="0"/>
                <a:cs typeface="Arial" charset="0"/>
              </a:rPr>
              <a:t>Next Steps;</a:t>
            </a:r>
          </a:p>
        </p:txBody>
      </p:sp>
      <p:sp>
        <p:nvSpPr>
          <p:cNvPr id="3" name="Content Placeholder 2"/>
          <p:cNvSpPr>
            <a:spLocks noGrp="1"/>
          </p:cNvSpPr>
          <p:nvPr>
            <p:ph idx="1"/>
          </p:nvPr>
        </p:nvSpPr>
        <p:spPr>
          <a:xfrm>
            <a:off x="233680" y="1361440"/>
            <a:ext cx="8707120" cy="4571683"/>
          </a:xfrm>
        </p:spPr>
        <p:txBody>
          <a:bodyPr>
            <a:noAutofit/>
          </a:bodyPr>
          <a:lstStyle/>
          <a:p>
            <a:pPr marL="0" indent="0"/>
            <a:r>
              <a:rPr lang="en-GB" sz="4000" dirty="0"/>
              <a:t>Look at the resources available?</a:t>
            </a:r>
          </a:p>
          <a:p>
            <a:pPr marL="0" indent="0"/>
            <a:r>
              <a:rPr lang="en-GB" sz="4000" dirty="0"/>
              <a:t>Check you know who is and isn’t active?</a:t>
            </a:r>
          </a:p>
          <a:p>
            <a:pPr marL="0" indent="0"/>
            <a:r>
              <a:rPr lang="en-GB" sz="4000" dirty="0"/>
              <a:t> Make a plan to talk to your Headteacher?</a:t>
            </a:r>
          </a:p>
          <a:p>
            <a:pPr marL="0" indent="0"/>
            <a:r>
              <a:rPr lang="en-GB" sz="4000" dirty="0"/>
              <a:t>What are the key issues for your school?</a:t>
            </a:r>
          </a:p>
          <a:p>
            <a:pPr marL="0" indent="0"/>
            <a:r>
              <a:rPr lang="en-GB" sz="4000" dirty="0"/>
              <a:t>What additional support do you need?</a:t>
            </a:r>
          </a:p>
        </p:txBody>
      </p:sp>
    </p:spTree>
    <p:extLst>
      <p:ext uri="{BB962C8B-B14F-4D97-AF65-F5344CB8AC3E}">
        <p14:creationId xmlns:p14="http://schemas.microsoft.com/office/powerpoint/2010/main" val="200423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42570" y="325152"/>
            <a:ext cx="3862070" cy="5563030"/>
          </a:xfrm>
        </p:spPr>
        <p:txBody>
          <a:bodyPr>
            <a:normAutofit/>
          </a:bodyPr>
          <a:lstStyle/>
          <a:p>
            <a:r>
              <a:rPr lang="en-GB" dirty="0">
                <a:solidFill>
                  <a:srgbClr val="00B0F0"/>
                </a:solidFill>
                <a:latin typeface="Arial" charset="0"/>
                <a:ea typeface="Arial" charset="0"/>
                <a:cs typeface="Arial" charset="0"/>
              </a:rPr>
              <a:t>Thank you and </a:t>
            </a:r>
            <a:br>
              <a:rPr lang="en-GB" dirty="0">
                <a:solidFill>
                  <a:srgbClr val="00B0F0"/>
                </a:solidFill>
                <a:latin typeface="Arial" charset="0"/>
                <a:ea typeface="Arial" charset="0"/>
                <a:cs typeface="Arial" charset="0"/>
              </a:rPr>
            </a:br>
            <a:r>
              <a:rPr lang="en-GB" dirty="0">
                <a:solidFill>
                  <a:srgbClr val="00B0F0"/>
                </a:solidFill>
                <a:latin typeface="Arial" charset="0"/>
                <a:ea typeface="Arial" charset="0"/>
                <a:cs typeface="Arial" charset="0"/>
              </a:rPr>
              <a:t>good luck.</a:t>
            </a:r>
          </a:p>
        </p:txBody>
      </p:sp>
      <p:pic>
        <p:nvPicPr>
          <p:cNvPr id="5" name="Picture 4">
            <a:extLst>
              <a:ext uri="{FF2B5EF4-FFF2-40B4-BE49-F238E27FC236}">
                <a16:creationId xmlns:a16="http://schemas.microsoft.com/office/drawing/2014/main" id="{E4890D89-DF25-4D41-9EAB-EBB0683AB38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325133" y="0"/>
            <a:ext cx="4818867" cy="5888182"/>
          </a:xfrm>
          <a:prstGeom prst="rect">
            <a:avLst/>
          </a:prstGeom>
        </p:spPr>
      </p:pic>
    </p:spTree>
    <p:extLst>
      <p:ext uri="{BB962C8B-B14F-4D97-AF65-F5344CB8AC3E}">
        <p14:creationId xmlns:p14="http://schemas.microsoft.com/office/powerpoint/2010/main" val="206327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Box 5"/>
          <p:cNvSpPr txBox="1"/>
          <p:nvPr/>
        </p:nvSpPr>
        <p:spPr>
          <a:xfrm>
            <a:off x="213360" y="142240"/>
            <a:ext cx="8676640" cy="1384995"/>
          </a:xfrm>
          <a:prstGeom prst="rect">
            <a:avLst/>
          </a:prstGeom>
          <a:noFill/>
        </p:spPr>
        <p:txBody>
          <a:bodyPr wrap="square" rtlCol="0">
            <a:spAutoFit/>
          </a:bodyPr>
          <a:lstStyle/>
          <a:p>
            <a:pPr algn="ctr"/>
            <a:r>
              <a:rPr lang="en-GB" sz="2400" b="1" dirty="0"/>
              <a:t>National Child Measurement Programme, </a:t>
            </a:r>
          </a:p>
          <a:p>
            <a:pPr algn="ctr"/>
            <a:r>
              <a:rPr lang="en-GB" sz="2400" b="1" dirty="0"/>
              <a:t>England 2022/23 School Year</a:t>
            </a:r>
            <a:endParaRPr lang="en-GB" sz="1400" b="1" dirty="0"/>
          </a:p>
          <a:p>
            <a:pPr algn="ctr"/>
            <a:endParaRPr lang="en-GB" b="1" dirty="0"/>
          </a:p>
          <a:p>
            <a:pPr algn="ctr"/>
            <a:endParaRPr lang="en-GB" b="1" dirty="0"/>
          </a:p>
        </p:txBody>
      </p:sp>
      <p:pic>
        <p:nvPicPr>
          <p:cNvPr id="7" name="Content Placeholder 6">
            <a:extLst>
              <a:ext uri="{FF2B5EF4-FFF2-40B4-BE49-F238E27FC236}">
                <a16:creationId xmlns:a16="http://schemas.microsoft.com/office/drawing/2014/main" id="{95251EB2-F8F4-709E-ABF6-0EC081ACD2E4}"/>
              </a:ext>
            </a:extLst>
          </p:cNvPr>
          <p:cNvPicPr>
            <a:picLocks noGrp="1" noChangeAspect="1"/>
          </p:cNvPicPr>
          <p:nvPr>
            <p:ph idx="1"/>
          </p:nvPr>
        </p:nvPicPr>
        <p:blipFill>
          <a:blip r:embed="rId4"/>
          <a:stretch>
            <a:fillRect/>
          </a:stretch>
        </p:blipFill>
        <p:spPr>
          <a:xfrm>
            <a:off x="254000" y="960568"/>
            <a:ext cx="7004050" cy="5545506"/>
          </a:xfrm>
        </p:spPr>
      </p:pic>
    </p:spTree>
    <p:extLst>
      <p:ext uri="{BB962C8B-B14F-4D97-AF65-F5344CB8AC3E}">
        <p14:creationId xmlns:p14="http://schemas.microsoft.com/office/powerpoint/2010/main" val="211316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Box 5"/>
          <p:cNvSpPr txBox="1"/>
          <p:nvPr/>
        </p:nvSpPr>
        <p:spPr>
          <a:xfrm>
            <a:off x="213360" y="142240"/>
            <a:ext cx="8676640" cy="830997"/>
          </a:xfrm>
          <a:prstGeom prst="rect">
            <a:avLst/>
          </a:prstGeom>
          <a:noFill/>
        </p:spPr>
        <p:txBody>
          <a:bodyPr wrap="square" rtlCol="0">
            <a:spAutoFit/>
          </a:bodyPr>
          <a:lstStyle/>
          <a:p>
            <a:pPr algn="ctr"/>
            <a:r>
              <a:rPr lang="en-GB" sz="2400" b="1" dirty="0"/>
              <a:t>National Child Measurement Programme, </a:t>
            </a:r>
          </a:p>
          <a:p>
            <a:pPr algn="ctr"/>
            <a:r>
              <a:rPr lang="en-GB" sz="2400" b="1" dirty="0"/>
              <a:t>England 2022/23 School Year</a:t>
            </a:r>
          </a:p>
        </p:txBody>
      </p:sp>
      <p:pic>
        <p:nvPicPr>
          <p:cNvPr id="7" name="Content Placeholder 6">
            <a:extLst>
              <a:ext uri="{FF2B5EF4-FFF2-40B4-BE49-F238E27FC236}">
                <a16:creationId xmlns:a16="http://schemas.microsoft.com/office/drawing/2014/main" id="{6AE1B635-9E87-9C1A-8F0B-72954235D18C}"/>
              </a:ext>
            </a:extLst>
          </p:cNvPr>
          <p:cNvPicPr>
            <a:picLocks noGrp="1" noChangeAspect="1"/>
          </p:cNvPicPr>
          <p:nvPr>
            <p:ph idx="1"/>
          </p:nvPr>
        </p:nvPicPr>
        <p:blipFill>
          <a:blip r:embed="rId4"/>
          <a:stretch>
            <a:fillRect/>
          </a:stretch>
        </p:blipFill>
        <p:spPr>
          <a:xfrm>
            <a:off x="69212" y="1634490"/>
            <a:ext cx="8997883" cy="3577590"/>
          </a:xfrm>
        </p:spPr>
      </p:pic>
    </p:spTree>
    <p:extLst>
      <p:ext uri="{BB962C8B-B14F-4D97-AF65-F5344CB8AC3E}">
        <p14:creationId xmlns:p14="http://schemas.microsoft.com/office/powerpoint/2010/main" val="211316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628650" y="365760"/>
            <a:ext cx="7886700" cy="5811203"/>
          </a:xfrm>
        </p:spPr>
        <p:txBody>
          <a:bodyPr anchor="ctr">
            <a:noAutofit/>
          </a:bodyPr>
          <a:lstStyle/>
          <a:p>
            <a:pPr marL="0" indent="0" algn="ctr">
              <a:buNone/>
            </a:pPr>
            <a:r>
              <a:rPr lang="en-GB" sz="9600" dirty="0"/>
              <a:t>Obesity doubles the risk of dying prematurely.</a:t>
            </a:r>
          </a:p>
          <a:p>
            <a:pPr marL="0" indent="0">
              <a:buNone/>
            </a:pPr>
            <a:endParaRPr lang="en-GB" sz="3200" dirty="0"/>
          </a:p>
        </p:txBody>
      </p:sp>
      <p:sp>
        <p:nvSpPr>
          <p:cNvPr id="4" name="TextBox 3"/>
          <p:cNvSpPr txBox="1"/>
          <p:nvPr/>
        </p:nvSpPr>
        <p:spPr>
          <a:xfrm>
            <a:off x="8242852" y="5208104"/>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153969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15C8B8-77D8-4CA3-9191-4531A0ED687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28650" y="365126"/>
            <a:ext cx="7886700" cy="5995034"/>
          </a:xfrm>
        </p:spPr>
        <p:txBody>
          <a:bodyPr>
            <a:normAutofit/>
          </a:bodyPr>
          <a:lstStyle/>
          <a:p>
            <a:r>
              <a:rPr lang="en-GB" sz="7200" dirty="0">
                <a:solidFill>
                  <a:srgbClr val="00B0F0"/>
                </a:solidFill>
                <a:latin typeface="Arial" charset="0"/>
                <a:ea typeface="Arial" charset="0"/>
                <a:cs typeface="Arial" charset="0"/>
              </a:rPr>
              <a:t>Other challenges and  consequences include related to inactivity;</a:t>
            </a:r>
          </a:p>
        </p:txBody>
      </p:sp>
    </p:spTree>
    <p:extLst>
      <p:ext uri="{BB962C8B-B14F-4D97-AF65-F5344CB8AC3E}">
        <p14:creationId xmlns:p14="http://schemas.microsoft.com/office/powerpoint/2010/main" val="211316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19528" y="132080"/>
            <a:ext cx="7964071" cy="5630244"/>
          </a:xfrm>
        </p:spPr>
      </p:pic>
      <p:sp>
        <p:nvSpPr>
          <p:cNvPr id="6" name="Content Placeholder 2">
            <a:extLst>
              <a:ext uri="{FF2B5EF4-FFF2-40B4-BE49-F238E27FC236}">
                <a16:creationId xmlns:a16="http://schemas.microsoft.com/office/drawing/2014/main" id="{155CE038-BC2E-435C-A4DF-B4A01FABA241}"/>
              </a:ext>
            </a:extLst>
          </p:cNvPr>
          <p:cNvSpPr txBox="1">
            <a:spLocks/>
          </p:cNvSpPr>
          <p:nvPr/>
        </p:nvSpPr>
        <p:spPr>
          <a:xfrm>
            <a:off x="628649" y="6017639"/>
            <a:ext cx="6276975" cy="4155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t>Available at </a:t>
            </a:r>
            <a:r>
              <a:rPr lang="en-GB" sz="2000" dirty="0">
                <a:hlinkClick r:id="rId5"/>
              </a:rPr>
              <a:t>www.activeschoolplanner.org</a:t>
            </a:r>
            <a:r>
              <a:rPr lang="en-GB" sz="2000" dirty="0"/>
              <a:t> </a:t>
            </a:r>
          </a:p>
          <a:p>
            <a:pPr marL="0" indent="0">
              <a:buFont typeface="Arial" panose="020B0604020202020204" pitchFamily="34" charset="0"/>
              <a:buNone/>
            </a:pPr>
            <a:endParaRPr lang="en-GB" sz="2000" dirty="0"/>
          </a:p>
        </p:txBody>
      </p:sp>
    </p:spTree>
    <p:extLst>
      <p:ext uri="{BB962C8B-B14F-4D97-AF65-F5344CB8AC3E}">
        <p14:creationId xmlns:p14="http://schemas.microsoft.com/office/powerpoint/2010/main" val="3750242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GO childhood obesity county cpd" id="{945D1A61-1EBE-F347-9119-75D042D17F84}" vid="{1B6387F2-1460-8F45-842C-5CEC223418D5}"/>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yst template</Template>
  <TotalTime>4714</TotalTime>
  <Words>2287</Words>
  <Application>Microsoft Office PowerPoint</Application>
  <PresentationFormat>On-screen Show (4:3)</PresentationFormat>
  <Paragraphs>258</Paragraphs>
  <Slides>43</Slides>
  <Notes>32</Notes>
  <HiddenSlides>7</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43</vt:i4>
      </vt:variant>
    </vt:vector>
  </HeadingPairs>
  <TitlesOfParts>
    <vt:vector size="50" baseType="lpstr">
      <vt:lpstr>ＭＳ Ｐゴシック</vt:lpstr>
      <vt:lpstr>Arial</vt:lpstr>
      <vt:lpstr>Arial Black</vt:lpstr>
      <vt:lpstr>Calibri</vt:lpstr>
      <vt:lpstr>Calibri Light</vt:lpstr>
      <vt:lpstr>Office Theme</vt:lpstr>
      <vt:lpstr>1_Office Theme</vt:lpstr>
      <vt:lpstr>Sixty Active Minutes for Every Child, Every Day</vt:lpstr>
      <vt:lpstr>The Challenge;</vt:lpstr>
      <vt:lpstr>PowerPoint Presentation</vt:lpstr>
      <vt:lpstr>The Consequence;</vt:lpstr>
      <vt:lpstr>PowerPoint Presentation</vt:lpstr>
      <vt:lpstr>PowerPoint Presentation</vt:lpstr>
      <vt:lpstr>PowerPoint Presentation</vt:lpstr>
      <vt:lpstr>Other challenges and  consequences include related to inactivity;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Role of Schools;</vt:lpstr>
      <vt:lpstr>PowerPoint Presentation</vt:lpstr>
      <vt:lpstr>https://www.gov.uk/guidance/pe-and-sport-premium-for-primary-schools</vt:lpstr>
      <vt:lpstr>https://www.gov.uk/guidance/pe-and-sport-premium-for-primary-schools</vt:lpstr>
      <vt:lpstr>Monitoring the Impact;</vt:lpstr>
      <vt:lpstr>The power of an active school. Dr William Bird</vt:lpstr>
      <vt:lpstr>Benefits to a more active school</vt:lpstr>
      <vt:lpstr>Benefits to a more active school</vt:lpstr>
      <vt:lpstr>PowerPoint Presentation</vt:lpstr>
      <vt:lpstr>The Evidence: A Rapid Summary.</vt:lpstr>
      <vt:lpstr>PowerPoint Presentation</vt:lpstr>
      <vt:lpstr>PowerPoint Presentation</vt:lpstr>
      <vt:lpstr>PowerPoint Presentation</vt:lpstr>
      <vt:lpstr>Resources available to help build a more active school;</vt:lpstr>
      <vt:lpstr>Building a more active school;</vt:lpstr>
      <vt:lpstr>PowerPoint Presentation</vt:lpstr>
      <vt:lpstr>PowerPoint Presentation</vt:lpstr>
      <vt:lpstr>PowerPoint Presentation</vt:lpstr>
      <vt:lpstr>Building a more active school;</vt:lpstr>
      <vt:lpstr>Building a more active school;</vt:lpstr>
      <vt:lpstr>Building a more active school. Other resources;</vt:lpstr>
      <vt:lpstr>Task Three;</vt:lpstr>
      <vt:lpstr>PowerPoint Presentation</vt:lpstr>
      <vt:lpstr>Task Four - Option A;</vt:lpstr>
      <vt:lpstr>Task Four - Option B;</vt:lpstr>
      <vt:lpstr>Task Four cont.</vt:lpstr>
      <vt:lpstr>Next Steps;</vt:lpstr>
      <vt:lpstr>Thank you and  good luck.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SGO County CPD</dc:title>
  <dc:creator>Kevin Barton</dc:creator>
  <cp:lastModifiedBy>Rupert Gibson</cp:lastModifiedBy>
  <cp:revision>58</cp:revision>
  <dcterms:created xsi:type="dcterms:W3CDTF">2017-12-12T14:37:07Z</dcterms:created>
  <dcterms:modified xsi:type="dcterms:W3CDTF">2024-01-10T13:15:11Z</dcterms:modified>
</cp:coreProperties>
</file>